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15" r:id="rId2"/>
    <p:sldId id="256" r:id="rId3"/>
    <p:sldId id="273" r:id="rId4"/>
    <p:sldId id="269" r:id="rId5"/>
    <p:sldId id="325" r:id="rId6"/>
    <p:sldId id="335" r:id="rId7"/>
    <p:sldId id="336" r:id="rId8"/>
    <p:sldId id="328" r:id="rId9"/>
    <p:sldId id="356" r:id="rId10"/>
    <p:sldId id="329" r:id="rId11"/>
    <p:sldId id="337" r:id="rId12"/>
    <p:sldId id="338" r:id="rId13"/>
    <p:sldId id="267" r:id="rId14"/>
    <p:sldId id="330" r:id="rId15"/>
    <p:sldId id="339" r:id="rId16"/>
    <p:sldId id="340" r:id="rId17"/>
    <p:sldId id="331" r:id="rId18"/>
    <p:sldId id="271" r:id="rId19"/>
    <p:sldId id="332" r:id="rId20"/>
    <p:sldId id="355" r:id="rId21"/>
    <p:sldId id="342" r:id="rId22"/>
    <p:sldId id="353" r:id="rId23"/>
    <p:sldId id="352" r:id="rId24"/>
    <p:sldId id="354" r:id="rId25"/>
    <p:sldId id="333" r:id="rId26"/>
    <p:sldId id="343" r:id="rId27"/>
    <p:sldId id="344" r:id="rId28"/>
    <p:sldId id="350" r:id="rId29"/>
    <p:sldId id="345" r:id="rId30"/>
    <p:sldId id="346" r:id="rId31"/>
    <p:sldId id="347" r:id="rId32"/>
    <p:sldId id="348" r:id="rId33"/>
    <p:sldId id="349" r:id="rId34"/>
    <p:sldId id="334" r:id="rId35"/>
    <p:sldId id="274" r:id="rId36"/>
    <p:sldId id="31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o Kock Hock" initials="LK" lastIdx="1" clrIdx="0">
    <p:extLst>
      <p:ext uri="{19B8F6BF-5375-455C-9EA6-DF929625EA0E}">
        <p15:presenceInfo xmlns:p15="http://schemas.microsoft.com/office/powerpoint/2012/main" userId="2cddc3af5cf9f1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7E8"/>
    <a:srgbClr val="F2F2F2"/>
    <a:srgbClr val="6C1D35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5345" autoAdjust="0"/>
  </p:normalViewPr>
  <p:slideViewPr>
    <p:cSldViewPr snapToGrid="0">
      <p:cViewPr varScale="1">
        <p:scale>
          <a:sx n="108" d="100"/>
          <a:sy n="108" d="100"/>
        </p:scale>
        <p:origin x="720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5-06-30T21:37:21.258" idx="1">
    <p:pos x="4250" y="354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A509BF-53EE-4D84-844F-BEC1430829BC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B6879-5321-45FF-A6AE-E6B1BB62C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741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2B6879-5321-45FF-A6AE-E6B1BB62CBA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35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tif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A77FC49-908E-7282-71D1-FF9B45CC79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28041" y="-1428041"/>
            <a:ext cx="6880030" cy="9736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FB5ACA-D821-A539-94D6-EEC7337F3A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99000"/>
          </a:blip>
          <a:stretch>
            <a:fillRect/>
          </a:stretch>
        </p:blipFill>
        <p:spPr>
          <a:xfrm rot="10800000" flipV="1">
            <a:off x="59093" y="0"/>
            <a:ext cx="12073813" cy="31091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00D8EF-2DF1-88B7-4784-92F60D932A2D}"/>
              </a:ext>
            </a:extLst>
          </p:cNvPr>
          <p:cNvSpPr/>
          <p:nvPr userDrawn="1"/>
        </p:nvSpPr>
        <p:spPr>
          <a:xfrm rot="5400000">
            <a:off x="5953544" y="641578"/>
            <a:ext cx="28490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418E44-B184-3318-E83E-1ED0427C4C32}"/>
              </a:ext>
            </a:extLst>
          </p:cNvPr>
          <p:cNvSpPr txBox="1"/>
          <p:nvPr userDrawn="1"/>
        </p:nvSpPr>
        <p:spPr>
          <a:xfrm>
            <a:off x="5479363" y="6595121"/>
            <a:ext cx="137730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i="0" dirty="0">
                <a:solidFill>
                  <a:schemeClr val="bg1">
                    <a:lumMod val="95000"/>
                  </a:schemeClr>
                </a:solidFill>
                <a:ea typeface="Montserrat Semi" charset="0"/>
                <a:cs typeface="Montserrat Semi" charset="0"/>
              </a:rPr>
              <a:t>www.utm.my</a:t>
            </a:r>
            <a:endParaRPr lang="en-US" sz="1100" b="1" i="0" dirty="0">
              <a:solidFill>
                <a:schemeClr val="accent4"/>
              </a:solidFill>
              <a:ea typeface="Montserrat Semi" charset="0"/>
              <a:cs typeface="Montserrat Sem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644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5A05E41-FECA-555C-4DA5-FBDABE88EA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6EFDB3D2-BABB-4614-ACBD-74206D54EFA7}"/>
              </a:ext>
            </a:extLst>
          </p:cNvPr>
          <p:cNvGrpSpPr/>
          <p:nvPr userDrawn="1"/>
        </p:nvGrpSpPr>
        <p:grpSpPr>
          <a:xfrm flipH="1">
            <a:off x="8896479" y="6438899"/>
            <a:ext cx="3295521" cy="419101"/>
            <a:chOff x="0" y="6438899"/>
            <a:chExt cx="4425450" cy="4191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C9DBE5-42FF-593C-82CE-C4B2774E3AD0}"/>
                </a:ext>
              </a:extLst>
            </p:cNvPr>
            <p:cNvSpPr/>
            <p:nvPr userDrawn="1"/>
          </p:nvSpPr>
          <p:spPr>
            <a:xfrm>
              <a:off x="0" y="6438900"/>
              <a:ext cx="4115884" cy="419099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D8516993-C2D5-28D4-6E6E-D3A5B19FD20F}"/>
                </a:ext>
              </a:extLst>
            </p:cNvPr>
            <p:cNvSpPr/>
            <p:nvPr userDrawn="1"/>
          </p:nvSpPr>
          <p:spPr>
            <a:xfrm>
              <a:off x="4115884" y="6438899"/>
              <a:ext cx="309566" cy="419100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EB218D0-0E4A-6601-1430-D75D1D898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4974" y="2766218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407DD1-72E8-53B4-A8B5-16105BC6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621DE3-618B-CDA6-C30A-1DB7F4E9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68125-E5E8-EEE2-D064-3848DBBA6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F13517-FB38-BE9B-5A77-235BBF8CE80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15FA5D2-1257-770C-1E2F-2CCA5238FD2A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9FA834-B150-3245-D347-588904243A5E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8EF11FA-4280-83FF-5E5F-70581310F2C4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16697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C80EC996-29B5-35CD-CAA8-09FAAB535A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4713261" y="1270"/>
            <a:ext cx="7112053" cy="183146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E085B5-6456-E991-6904-BB25D1005185}"/>
              </a:ext>
            </a:extLst>
          </p:cNvPr>
          <p:cNvSpPr/>
          <p:nvPr userDrawn="1"/>
        </p:nvSpPr>
        <p:spPr>
          <a:xfrm>
            <a:off x="-38099" y="0"/>
            <a:ext cx="4764088" cy="6858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B5AF6C-3A58-DD89-B778-7C9B4E493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771969" cy="1600200"/>
          </a:xfrm>
        </p:spPr>
        <p:txBody>
          <a:bodyPr anchor="b">
            <a:normAutofit/>
          </a:bodyPr>
          <a:lstStyle>
            <a:lvl1pPr>
              <a:defRPr sz="28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30643-5DEF-0301-05FB-43BFE7810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84E7D-D23B-8AA6-561F-6482F0A12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771969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0D1C3-135E-09A0-2E54-EFBC9A5D9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E11F67-329D-954C-CD5C-1AA093EC2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5EB87E-06D7-61E3-D9E0-49BF14B3E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8EA7C3-CAA4-9F46-F633-CAA69D61B61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DD1F696-3383-CCD0-5F6F-4B9E89375262}"/>
              </a:ext>
            </a:extLst>
          </p:cNvPr>
          <p:cNvSpPr/>
          <p:nvPr userDrawn="1"/>
        </p:nvSpPr>
        <p:spPr>
          <a:xfrm rot="5400000">
            <a:off x="1324286" y="3399184"/>
            <a:ext cx="6858000" cy="596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7DF8517-697A-D659-D645-CCC025297F18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28F6DD2-968A-9801-9B22-22DBD1C894E0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F835E16-0810-A050-7387-E04FC0CFD8C9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0109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BDE0F43-CB86-1C9B-53B1-54930B9BBD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8C0B1-8B0B-33DB-42B1-6BBD5950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F86FD-0946-30C8-BC74-577779A4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CEAC2-352E-92E4-C579-C2A59B69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A7D5CF-8052-62A2-8652-9E5660A058F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EA865B-9359-931D-9136-36413785F784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0C6828-16EB-91B9-7078-52ADFDC0F2F1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BEA9D62-1A2E-5482-2A68-9FCEFEB913F9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96132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-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6208AF-0FB5-0709-9E4A-86BB9C81B267}"/>
              </a:ext>
            </a:extLst>
          </p:cNvPr>
          <p:cNvSpPr/>
          <p:nvPr userDrawn="1"/>
        </p:nvSpPr>
        <p:spPr>
          <a:xfrm>
            <a:off x="-38100" y="0"/>
            <a:ext cx="12230100" cy="6858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7D46B25-0C92-A630-DD9E-0DC228627926}"/>
              </a:ext>
            </a:extLst>
          </p:cNvPr>
          <p:cNvGrpSpPr/>
          <p:nvPr userDrawn="1"/>
        </p:nvGrpSpPr>
        <p:grpSpPr>
          <a:xfrm>
            <a:off x="7180119" y="6473574"/>
            <a:ext cx="5011881" cy="390911"/>
            <a:chOff x="7180118" y="6489891"/>
            <a:chExt cx="5011881" cy="390911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A51D9DD-D54B-BD6E-1FC0-1E96064A7DD4}"/>
                </a:ext>
              </a:extLst>
            </p:cNvPr>
            <p:cNvSpPr/>
            <p:nvPr userDrawn="1"/>
          </p:nvSpPr>
          <p:spPr>
            <a:xfrm rot="10800000">
              <a:off x="7393415" y="6489891"/>
              <a:ext cx="4798584" cy="390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B12D63A4-B45F-D7EE-07AE-ED4F2AA9FBF6}"/>
                </a:ext>
              </a:extLst>
            </p:cNvPr>
            <p:cNvSpPr/>
            <p:nvPr userDrawn="1"/>
          </p:nvSpPr>
          <p:spPr>
            <a:xfrm rot="10800000" flipV="1">
              <a:off x="7180118" y="6489895"/>
              <a:ext cx="213299" cy="39090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CE4DBBFF-D866-CE38-8CC8-48E42BA7EF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6220" y="283589"/>
            <a:ext cx="1470825" cy="49746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38C0B1-8B0B-33DB-42B1-6BBD5950D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7F86FD-0946-30C8-BC74-577779A4D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2CEAC2-352E-92E4-C579-C2A59B69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EECA337-96B6-AF15-88CE-5A1B9B8EBDB6}"/>
              </a:ext>
            </a:extLst>
          </p:cNvPr>
          <p:cNvGrpSpPr/>
          <p:nvPr userDrawn="1"/>
        </p:nvGrpSpPr>
        <p:grpSpPr>
          <a:xfrm>
            <a:off x="-58882" y="0"/>
            <a:ext cx="2130820" cy="390908"/>
            <a:chOff x="-58882" y="0"/>
            <a:chExt cx="2130820" cy="39090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55327DB-3941-6535-2638-26DDF5148B23}"/>
                </a:ext>
              </a:extLst>
            </p:cNvPr>
            <p:cNvSpPr/>
            <p:nvPr userDrawn="1"/>
          </p:nvSpPr>
          <p:spPr>
            <a:xfrm>
              <a:off x="-58882" y="1"/>
              <a:ext cx="1921715" cy="3909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ight Triangle 13">
              <a:extLst>
                <a:ext uri="{FF2B5EF4-FFF2-40B4-BE49-F238E27FC236}">
                  <a16:creationId xmlns:a16="http://schemas.microsoft.com/office/drawing/2014/main" id="{751988F2-DBDB-53FA-2E8B-DE674D6D2B6A}"/>
                </a:ext>
              </a:extLst>
            </p:cNvPr>
            <p:cNvSpPr/>
            <p:nvPr userDrawn="1"/>
          </p:nvSpPr>
          <p:spPr>
            <a:xfrm flipV="1">
              <a:off x="1858639" y="0"/>
              <a:ext cx="213299" cy="390907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5B451E3-7C30-F7E8-27F1-20A1711850CE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F9E3A6-8792-EBEF-E21F-6506CA347F7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2D7814D-56F3-7C85-157F-E73DAB5F0429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2828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450D105-3168-9AA2-1E36-18264E43F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3EA9C-34EA-199C-CEF0-8463AAE7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D9ED6-2507-9043-2434-14990C29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5142B-2BCF-3584-CF46-5568AF239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17FA9-E26A-4F12-3480-6499E26C73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2F26ABC-4A2D-3F29-949F-D733E61C91B2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ED001F-8063-F3C7-2FEF-E453A15D6F8A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584E66-4123-80C8-F229-404A09AEC330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12957FA-0954-130C-016A-4BAA3351102F}"/>
              </a:ext>
            </a:extLst>
          </p:cNvPr>
          <p:cNvSpPr/>
          <p:nvPr userDrawn="1"/>
        </p:nvSpPr>
        <p:spPr>
          <a:xfrm rot="5400000">
            <a:off x="6073139" y="761174"/>
            <a:ext cx="4571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B5F1816-5F6B-7928-15B1-1910931B2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781051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43350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D450D105-3168-9AA2-1E36-18264E43F5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C3EA9C-34EA-199C-CEF0-8463AAE7D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6D9ED6-2507-9043-2434-14990C290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5142B-2BCF-3584-CF46-5568AF239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17FA9-E26A-4F12-3480-6499E26C73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2F26ABC-4A2D-3F29-949F-D733E61C91B2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ED001F-8063-F3C7-2FEF-E453A15D6F8A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8584E66-4123-80C8-F229-404A09AEC330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CAE4AFB9-D289-5BB8-FC6E-3A98AE611BFD}"/>
              </a:ext>
            </a:extLst>
          </p:cNvPr>
          <p:cNvSpPr/>
          <p:nvPr userDrawn="1"/>
        </p:nvSpPr>
        <p:spPr>
          <a:xfrm rot="5400000">
            <a:off x="6079906" y="-6086095"/>
            <a:ext cx="45719" cy="12192000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59C5E7F-48AB-BACC-5157-81B702629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781051"/>
            <a:ext cx="10515600" cy="1325563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8661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0C8336-6E97-19E8-88CA-FE902FF18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0694A3-909C-4BC7-8684-CF6A8DF61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86F0-1709-92BF-CEC8-7DFA93F80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993728-E209-C557-FA87-A687A2439D90}"/>
              </a:ext>
            </a:extLst>
          </p:cNvPr>
          <p:cNvGrpSpPr/>
          <p:nvPr userDrawn="1"/>
        </p:nvGrpSpPr>
        <p:grpSpPr>
          <a:xfrm>
            <a:off x="0" y="0"/>
            <a:ext cx="4323456" cy="7438348"/>
            <a:chOff x="0" y="0"/>
            <a:chExt cx="4323456" cy="7438348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C291997A-C196-DCDE-0EA0-51D4FDEDAD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0"/>
              <a:ext cx="3118649" cy="4463581"/>
            </a:xfrm>
            <a:prstGeom prst="rect">
              <a:avLst/>
            </a:prstGeom>
          </p:spPr>
        </p:pic>
        <p:sp>
          <p:nvSpPr>
            <p:cNvPr id="2" name="Parallelogram 1">
              <a:extLst>
                <a:ext uri="{FF2B5EF4-FFF2-40B4-BE49-F238E27FC236}">
                  <a16:creationId xmlns:a16="http://schemas.microsoft.com/office/drawing/2014/main" id="{14354985-0AB8-E860-28D0-17AD10E6B863}"/>
                </a:ext>
              </a:extLst>
            </p:cNvPr>
            <p:cNvSpPr/>
            <p:nvPr userDrawn="1"/>
          </p:nvSpPr>
          <p:spPr>
            <a:xfrm rot="8446488">
              <a:off x="1155879" y="3069975"/>
              <a:ext cx="2214654" cy="3120244"/>
            </a:xfrm>
            <a:prstGeom prst="parallelogram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9C95F9B9-2A5B-F93A-EA33-600D61519C46}"/>
                </a:ext>
              </a:extLst>
            </p:cNvPr>
            <p:cNvSpPr/>
            <p:nvPr userDrawn="1"/>
          </p:nvSpPr>
          <p:spPr>
            <a:xfrm rot="8446488">
              <a:off x="2539020" y="5497285"/>
              <a:ext cx="1784436" cy="1941063"/>
            </a:xfrm>
            <a:custGeom>
              <a:avLst/>
              <a:gdLst>
                <a:gd name="connsiteX0" fmla="*/ 0 w 2214654"/>
                <a:gd name="connsiteY0" fmla="*/ 3120244 h 3120244"/>
                <a:gd name="connsiteX1" fmla="*/ 553664 w 2214654"/>
                <a:gd name="connsiteY1" fmla="*/ 0 h 3120244"/>
                <a:gd name="connsiteX2" fmla="*/ 2214654 w 2214654"/>
                <a:gd name="connsiteY2" fmla="*/ 0 h 3120244"/>
                <a:gd name="connsiteX3" fmla="*/ 1660991 w 2214654"/>
                <a:gd name="connsiteY3" fmla="*/ 3120244 h 3120244"/>
                <a:gd name="connsiteX4" fmla="*/ 0 w 2214654"/>
                <a:gd name="connsiteY4" fmla="*/ 3120244 h 3120244"/>
                <a:gd name="connsiteX0" fmla="*/ 0 w 2214654"/>
                <a:gd name="connsiteY0" fmla="*/ 3120244 h 3120244"/>
                <a:gd name="connsiteX1" fmla="*/ 341522 w 2214654"/>
                <a:gd name="connsiteY1" fmla="*/ 1179181 h 3120244"/>
                <a:gd name="connsiteX2" fmla="*/ 2214654 w 2214654"/>
                <a:gd name="connsiteY2" fmla="*/ 0 h 3120244"/>
                <a:gd name="connsiteX3" fmla="*/ 1660991 w 2214654"/>
                <a:gd name="connsiteY3" fmla="*/ 3120244 h 3120244"/>
                <a:gd name="connsiteX4" fmla="*/ 0 w 2214654"/>
                <a:gd name="connsiteY4" fmla="*/ 3120244 h 3120244"/>
                <a:gd name="connsiteX0" fmla="*/ 0 w 1784436"/>
                <a:gd name="connsiteY0" fmla="*/ 1941063 h 1941063"/>
                <a:gd name="connsiteX1" fmla="*/ 341522 w 1784436"/>
                <a:gd name="connsiteY1" fmla="*/ 0 h 1941063"/>
                <a:gd name="connsiteX2" fmla="*/ 1784436 w 1784436"/>
                <a:gd name="connsiteY2" fmla="*/ 1205605 h 1941063"/>
                <a:gd name="connsiteX3" fmla="*/ 1660991 w 1784436"/>
                <a:gd name="connsiteY3" fmla="*/ 1941063 h 1941063"/>
                <a:gd name="connsiteX4" fmla="*/ 0 w 1784436"/>
                <a:gd name="connsiteY4" fmla="*/ 1941063 h 1941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4436" h="1941063">
                  <a:moveTo>
                    <a:pt x="0" y="1941063"/>
                  </a:moveTo>
                  <a:lnTo>
                    <a:pt x="341522" y="0"/>
                  </a:lnTo>
                  <a:lnTo>
                    <a:pt x="1784436" y="1205605"/>
                  </a:lnTo>
                  <a:lnTo>
                    <a:pt x="1660991" y="1941063"/>
                  </a:lnTo>
                  <a:lnTo>
                    <a:pt x="0" y="1941063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Graphic 14">
            <a:extLst>
              <a:ext uri="{FF2B5EF4-FFF2-40B4-BE49-F238E27FC236}">
                <a16:creationId xmlns:a16="http://schemas.microsoft.com/office/drawing/2014/main" id="{0B5606AF-41C6-0137-32A8-807A0A5D0D4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2126331" y="-1062392"/>
            <a:ext cx="2405080" cy="33850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F4D5AD-886B-F49D-187E-EF188BA5C86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99000"/>
          </a:blip>
          <a:stretch>
            <a:fillRect/>
          </a:stretch>
        </p:blipFill>
        <p:spPr>
          <a:xfrm rot="5400000" flipV="1">
            <a:off x="-2602281" y="2616106"/>
            <a:ext cx="7046892" cy="1814681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ADB128DF-CD31-0CEB-4D7C-71A65806236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283211" y="3743462"/>
            <a:ext cx="2080701" cy="2978013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3FF214BE-EBD1-4C75-B559-2A68D3A7182D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1830037" y="6046777"/>
            <a:ext cx="419100" cy="79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49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E22F56BC-829B-3BC8-96F9-8B26B69F0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3" b="797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D44EBC3-45F4-19C6-0AEB-16C907B4BCB5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12000">
                <a:srgbClr val="6C1D35">
                  <a:alpha val="68000"/>
                </a:srgbClr>
              </a:gs>
              <a:gs pos="77000">
                <a:schemeClr val="accent1">
                  <a:lumMod val="75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8AE63-F58B-C295-2F24-0E7B07553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D40798-1691-00D6-C3D9-64CC3EB82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1A835F-2749-4B9F-A9CB-5E0BF4302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BBA782F0-1339-9AD7-88E8-E482862A0C7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7112000" y="-35081"/>
            <a:ext cx="4917440" cy="692118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955F31CF-FB2A-3612-E2CA-58665EF22E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 flipH="1">
            <a:off x="11268262" y="349094"/>
            <a:ext cx="2010036" cy="282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884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A0EB9F-5240-3366-0373-E8B7C3C2A4FE}"/>
              </a:ext>
            </a:extLst>
          </p:cNvPr>
          <p:cNvSpPr/>
          <p:nvPr userDrawn="1"/>
        </p:nvSpPr>
        <p:spPr>
          <a:xfrm>
            <a:off x="0" y="-2"/>
            <a:ext cx="12230100" cy="6858001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AF7B2D7-FB34-55B3-113A-7F96DDA7A8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7"/>
          <a:stretch/>
        </p:blipFill>
        <p:spPr>
          <a:xfrm rot="16200000">
            <a:off x="2686050" y="-2686050"/>
            <a:ext cx="6858000" cy="122301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7B2BBA-3015-27B9-D210-D15544F2C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FAB71C-4835-3D07-2B7F-A7456A46C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E7A9C-9AFC-99CF-42E5-627A58693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43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ECAB3E7-A192-D902-B47D-B2CC33AF3A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9956ED8E-CF4D-D756-5FA9-5F3263853A9C}"/>
              </a:ext>
            </a:extLst>
          </p:cNvPr>
          <p:cNvGrpSpPr/>
          <p:nvPr userDrawn="1"/>
        </p:nvGrpSpPr>
        <p:grpSpPr>
          <a:xfrm>
            <a:off x="0" y="6438899"/>
            <a:ext cx="4425450" cy="419100"/>
            <a:chOff x="0" y="6438899"/>
            <a:chExt cx="4425450" cy="4191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185CCF7-2507-F40E-2E71-04B5C07C7F09}"/>
                </a:ext>
              </a:extLst>
            </p:cNvPr>
            <p:cNvSpPr/>
            <p:nvPr userDrawn="1"/>
          </p:nvSpPr>
          <p:spPr>
            <a:xfrm>
              <a:off x="0" y="6438900"/>
              <a:ext cx="4115884" cy="419099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891B4BFE-7090-CB15-ACE2-E76D3D5E6402}"/>
                </a:ext>
              </a:extLst>
            </p:cNvPr>
            <p:cNvSpPr/>
            <p:nvPr userDrawn="1"/>
          </p:nvSpPr>
          <p:spPr>
            <a:xfrm>
              <a:off x="4115884" y="6438899"/>
              <a:ext cx="309566" cy="419100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796ACF-1284-B0D3-20AC-1A411B0BC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47751"/>
            <a:ext cx="10515600" cy="1500187"/>
          </a:xfrm>
        </p:spPr>
        <p:txBody>
          <a:bodyPr anchor="t">
            <a:normAutofit/>
          </a:bodyPr>
          <a:lstStyle>
            <a:lvl1pPr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66E6B-CFF2-F241-A3D1-4FD4DAC4FA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2814638"/>
            <a:ext cx="10515600" cy="335756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16DBAF-8EC8-76B5-BD68-4EE498D12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C1A71-0977-DB43-6672-9DD2B43F03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41AA75-9A52-677C-BAAB-361020BE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CA6469-707B-4B2D-CE38-C2E80563F8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B94ABDC-D409-D0CF-BFD9-E874B46B7EEF}"/>
              </a:ext>
            </a:extLst>
          </p:cNvPr>
          <p:cNvGrpSpPr/>
          <p:nvPr userDrawn="1"/>
        </p:nvGrpSpPr>
        <p:grpSpPr>
          <a:xfrm>
            <a:off x="0" y="0"/>
            <a:ext cx="2135014" cy="390908"/>
            <a:chOff x="0" y="0"/>
            <a:chExt cx="2135014" cy="390908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5CC8F0A-14AF-F65B-6D14-A51CBEFF1729}"/>
                </a:ext>
              </a:extLst>
            </p:cNvPr>
            <p:cNvSpPr/>
            <p:nvPr userDrawn="1"/>
          </p:nvSpPr>
          <p:spPr>
            <a:xfrm>
              <a:off x="0" y="1"/>
              <a:ext cx="1921715" cy="390907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7D170A48-ED14-4722-ED48-412F8B7C44AA}"/>
                </a:ext>
              </a:extLst>
            </p:cNvPr>
            <p:cNvSpPr/>
            <p:nvPr userDrawn="1"/>
          </p:nvSpPr>
          <p:spPr>
            <a:xfrm flipV="1">
              <a:off x="1921715" y="0"/>
              <a:ext cx="213299" cy="390907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4B6D801-7EDC-E981-F405-040472A43AB5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90F7BDA-9A67-4500-FC96-D0DCA5669FC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6D3808A-7510-8E14-D035-56A7CA6C58A0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26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45FB79D-2789-2E82-ACD5-FA141CFFB8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06C3F4-36B0-1561-8EFF-3B31A7774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381125"/>
          </a:xfrm>
        </p:spPr>
        <p:txBody>
          <a:bodyPr anchor="t">
            <a:normAutofit/>
          </a:bodyPr>
          <a:lstStyle>
            <a:lvl1pPr algn="l"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C4E23C-BC64-3E31-C7C9-1CCB71C593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01118"/>
            <a:ext cx="9144000" cy="3461751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BAAB4A-F681-D1CE-536F-A8600B878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2C815-2D69-C272-C63C-A195EBFE3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7A072-5E8E-BDBB-35CA-3A355E5D5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6C1D35"/>
                </a:solidFill>
              </a:defRPr>
            </a:lvl1pPr>
          </a:lstStyle>
          <a:p>
            <a:fld id="{B5912E74-8957-4046-8937-1199D066517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FB2FEB-1CDE-753F-3231-2131ED23FF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0EA2A08-0768-E840-71C5-CB5BA198C844}"/>
              </a:ext>
            </a:extLst>
          </p:cNvPr>
          <p:cNvGrpSpPr/>
          <p:nvPr userDrawn="1"/>
        </p:nvGrpSpPr>
        <p:grpSpPr>
          <a:xfrm>
            <a:off x="0" y="336866"/>
            <a:ext cx="838200" cy="390908"/>
            <a:chOff x="0" y="585597"/>
            <a:chExt cx="838200" cy="39090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FE56D3-CDFF-99C8-081E-21872711345C}"/>
                </a:ext>
              </a:extLst>
            </p:cNvPr>
            <p:cNvSpPr/>
            <p:nvPr userDrawn="1"/>
          </p:nvSpPr>
          <p:spPr>
            <a:xfrm>
              <a:off x="0" y="585598"/>
              <a:ext cx="624901" cy="390907"/>
            </a:xfrm>
            <a:prstGeom prst="rect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55D81439-E4CF-3498-4773-82E6A34DB949}"/>
                </a:ext>
              </a:extLst>
            </p:cNvPr>
            <p:cNvSpPr/>
            <p:nvPr userDrawn="1"/>
          </p:nvSpPr>
          <p:spPr>
            <a:xfrm flipV="1">
              <a:off x="624901" y="585597"/>
              <a:ext cx="213299" cy="390907"/>
            </a:xfrm>
            <a:prstGeom prst="rtTriangle">
              <a:avLst/>
            </a:prstGeom>
            <a:solidFill>
              <a:srgbClr val="6C1D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F56CB3B-27D6-0844-017F-CFA08F52311B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45E31CA-977D-9659-5E4D-1E4EC75ABA70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4385F2-2245-0F8C-C446-564E2DE5084A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987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95386308-8E2B-C701-D9C5-CFF5B6D9F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48221F6-B30E-6574-4F98-77B2C4903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ctr"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6BEFF-E786-80CC-C462-EC9F1C9C3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6CF37-673E-EFC4-46AD-C8B8CC64E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3B8A85-2B88-6B89-6CF8-4D396AB7B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4774E-879A-AA6A-5AEF-0FD775B97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F9B18A-4C13-213C-5ECD-7D00902A82F8}"/>
              </a:ext>
            </a:extLst>
          </p:cNvPr>
          <p:cNvSpPr/>
          <p:nvPr userDrawn="1"/>
        </p:nvSpPr>
        <p:spPr>
          <a:xfrm>
            <a:off x="3894421" y="21431"/>
            <a:ext cx="4460168" cy="256507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A0DAC0-1D7C-425C-A3EA-189775AB00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A6FB34-FC21-998E-F2ED-B41CC15A4311}"/>
              </a:ext>
            </a:extLst>
          </p:cNvPr>
          <p:cNvSpPr/>
          <p:nvPr userDrawn="1"/>
        </p:nvSpPr>
        <p:spPr>
          <a:xfrm>
            <a:off x="-1" y="6808662"/>
            <a:ext cx="12249013" cy="1089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1E5DFC-83E6-86F2-21A3-C9353A831D94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E6CDA0-D409-8B80-7C3D-EE78328F12C7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1DCC3F2-36B2-C662-DECB-01503AFCAA9E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80663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660D2230-4C54-C188-62C4-95CC76262B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V="1">
            <a:off x="6765" y="1270"/>
            <a:ext cx="7112053" cy="18314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66CAA0-852B-2260-4E79-4DCDC5D3C474}"/>
              </a:ext>
            </a:extLst>
          </p:cNvPr>
          <p:cNvSpPr/>
          <p:nvPr userDrawn="1"/>
        </p:nvSpPr>
        <p:spPr>
          <a:xfrm>
            <a:off x="-38100" y="1690688"/>
            <a:ext cx="12230100" cy="5167312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D09984-B07C-717A-A1FC-A0212B127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D56CC2-F4AE-C871-25CA-0693B8E51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4C4D5-028B-CF4F-DB83-2E7DAE145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4ECB3-6230-1C4A-4271-8B1B329A9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0EBE9-6EE3-30E5-37E9-966CEBBA4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42C9F-71DE-08A3-B2D8-60F040A88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1BACEB-C3CA-5C73-C1CD-7E28828923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32450C2-7E85-EAB2-8C8F-8B13B9657507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93644A-0A35-6B8C-F216-AC1945DFC79E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806244-EF9A-642C-8573-A2BFA17DB33E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536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169F28-4F60-04EA-2355-80F723258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99000"/>
          </a:blip>
          <a:stretch>
            <a:fillRect/>
          </a:stretch>
        </p:blipFill>
        <p:spPr>
          <a:xfrm rot="10800000" flipV="1">
            <a:off x="6764" y="1270"/>
            <a:ext cx="12073813" cy="31091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D3BD4A-F379-8CFF-EBD6-707DD0E70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159623-7488-E134-22F1-5329048ED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9D7D39-C4CD-9439-3408-FF0BFA1B11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750B8F-83C3-D985-5919-F1A3FDF4D0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CCF953-DD56-9B85-AB4B-B9C9F0FF06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D25C81-2863-04F8-8182-D218BA273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59E7-45DE-4A2D-ACFD-0D8C8BBAB79F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A521E1-8180-A360-8696-A84620A87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3D6C59-8054-7190-9FD8-FAA596348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23B567-24C2-C088-6F75-913992BE2D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8878" y="283590"/>
            <a:ext cx="1468167" cy="4974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2B20C0-22D4-422D-2940-7F540F191BF7}"/>
              </a:ext>
            </a:extLst>
          </p:cNvPr>
          <p:cNvSpPr/>
          <p:nvPr userDrawn="1"/>
        </p:nvSpPr>
        <p:spPr>
          <a:xfrm>
            <a:off x="6764" y="342265"/>
            <a:ext cx="10269639" cy="45719"/>
          </a:xfrm>
          <a:prstGeom prst="rect">
            <a:avLst/>
          </a:prstGeom>
          <a:solidFill>
            <a:srgbClr val="6C1D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70257A-EF80-EF1A-EE95-68EB9FBC2F71}"/>
              </a:ext>
            </a:extLst>
          </p:cNvPr>
          <p:cNvGrpSpPr/>
          <p:nvPr userDrawn="1"/>
        </p:nvGrpSpPr>
        <p:grpSpPr>
          <a:xfrm>
            <a:off x="11930388" y="4900065"/>
            <a:ext cx="261612" cy="1456285"/>
            <a:chOff x="-7479" y="4982614"/>
            <a:chExt cx="261612" cy="145628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AEA7E83-8757-44B8-B8ED-EFD855548FA2}"/>
                </a:ext>
              </a:extLst>
            </p:cNvPr>
            <p:cNvSpPr/>
            <p:nvPr userDrawn="1"/>
          </p:nvSpPr>
          <p:spPr>
            <a:xfrm>
              <a:off x="-7479" y="4982614"/>
              <a:ext cx="261612" cy="1456285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603E4A3-2F29-E99E-59AA-19FD2D71718A}"/>
                </a:ext>
              </a:extLst>
            </p:cNvPr>
            <p:cNvSpPr txBox="1"/>
            <p:nvPr userDrawn="1"/>
          </p:nvSpPr>
          <p:spPr>
            <a:xfrm rot="16200000">
              <a:off x="-565323" y="5578170"/>
              <a:ext cx="137730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i="0" dirty="0">
                  <a:solidFill>
                    <a:schemeClr val="bg1">
                      <a:lumMod val="95000"/>
                    </a:schemeClr>
                  </a:solidFill>
                  <a:ea typeface="Montserrat Semi" charset="0"/>
                  <a:cs typeface="Montserrat Semi" charset="0"/>
                </a:rPr>
                <a:t>www.utm.my</a:t>
              </a:r>
              <a:endParaRPr lang="en-US" sz="1100" b="1" i="0" dirty="0">
                <a:solidFill>
                  <a:schemeClr val="accent4"/>
                </a:solidFill>
                <a:ea typeface="Montserrat Semi" charset="0"/>
                <a:cs typeface="Montserrat Semi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019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19975F-708A-F234-4722-AEB234342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87F26E-314A-B65E-03F9-0EADD49DA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C2CC6-2915-3AF9-A194-7961055772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959E7-45DE-4A2D-ACFD-0D8C8BBAB79F}" type="datetimeFigureOut">
              <a:rPr lang="en-US" smtClean="0"/>
              <a:t>7/1/2025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94C745-1356-0A9F-002D-66D467AF4D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C9A2B0-BC9C-678A-D6F9-6A0D62CAA9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12E74-8957-4046-8937-1199D06651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553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6" r:id="rId3"/>
    <p:sldLayoutId id="2147483662" r:id="rId4"/>
    <p:sldLayoutId id="2147483651" r:id="rId5"/>
    <p:sldLayoutId id="2147483649" r:id="rId6"/>
    <p:sldLayoutId id="2147483650" r:id="rId7"/>
    <p:sldLayoutId id="2147483652" r:id="rId8"/>
    <p:sldLayoutId id="2147483653" r:id="rId9"/>
    <p:sldLayoutId id="2147483654" r:id="rId10"/>
    <p:sldLayoutId id="2147483656" r:id="rId11"/>
    <p:sldLayoutId id="2147483655" r:id="rId12"/>
    <p:sldLayoutId id="2147483660" r:id="rId13"/>
    <p:sldLayoutId id="2147483657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AD0E23-96B9-5B33-C4F6-4DBCE5F54F96}"/>
              </a:ext>
            </a:extLst>
          </p:cNvPr>
          <p:cNvSpPr txBox="1"/>
          <p:nvPr/>
        </p:nvSpPr>
        <p:spPr>
          <a:xfrm>
            <a:off x="2270452" y="4578293"/>
            <a:ext cx="7443915" cy="76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Prepared by: Lio Kock Hock</a:t>
            </a:r>
          </a:p>
          <a:p>
            <a:pPr>
              <a:lnSpc>
                <a:spcPct val="200000"/>
              </a:lnSpc>
            </a:pPr>
            <a:r>
              <a:rPr lang="en-MY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Supervised by: Dr. Muhammad </a:t>
            </a:r>
            <a:r>
              <a:rPr lang="en-MY" sz="1600" spc="3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Khatibsyarbini</a:t>
            </a:r>
            <a:r>
              <a:rPr lang="en-MY" sz="16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Bin Abd Rahim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57FEA5-9459-537C-E1D9-3C7D22507583}"/>
              </a:ext>
            </a:extLst>
          </p:cNvPr>
          <p:cNvSpPr txBox="1"/>
          <p:nvPr/>
        </p:nvSpPr>
        <p:spPr>
          <a:xfrm>
            <a:off x="2270452" y="3526703"/>
            <a:ext cx="65295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200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Inventory Management System for Kelab Fotokreatif (IFoto)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102EFA-FD94-7D1F-B76C-45B63CEC7823}"/>
              </a:ext>
            </a:extLst>
          </p:cNvPr>
          <p:cNvSpPr txBox="1"/>
          <p:nvPr/>
        </p:nvSpPr>
        <p:spPr>
          <a:xfrm>
            <a:off x="2270452" y="1549576"/>
            <a:ext cx="57549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kern="0" dirty="0">
                <a:solidFill>
                  <a:srgbClr val="6C1D35"/>
                </a:solidFill>
              </a:rPr>
              <a:t>UNIVERSITI TEKNOLOGI MALAYSIA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0A5E36-46DF-4261-B2A9-84180659C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149" y="599516"/>
            <a:ext cx="2249407" cy="7518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AB95FE-9FB6-3175-C6AD-6B6A256E7A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429" y="6352942"/>
            <a:ext cx="2136771" cy="1608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DA7BE8-6EDB-45AA-AA79-58FF2E0F6D06}"/>
              </a:ext>
            </a:extLst>
          </p:cNvPr>
          <p:cNvSpPr txBox="1"/>
          <p:nvPr/>
        </p:nvSpPr>
        <p:spPr>
          <a:xfrm>
            <a:off x="2270452" y="2994361"/>
            <a:ext cx="52755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36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FYP 1 PRESENTATION</a:t>
            </a:r>
          </a:p>
        </p:txBody>
      </p:sp>
    </p:spTree>
    <p:extLst>
      <p:ext uri="{BB962C8B-B14F-4D97-AF65-F5344CB8AC3E}">
        <p14:creationId xmlns:p14="http://schemas.microsoft.com/office/powerpoint/2010/main" val="1793746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6B527-E303-CB2E-EF8F-56D0B2425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47AEE34-9D9B-FC2F-D57C-9A1E641E1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15315"/>
          </a:xfrm>
        </p:spPr>
        <p:txBody>
          <a:bodyPr/>
          <a:lstStyle/>
          <a:p>
            <a:r>
              <a:rPr lang="en-US" b="1" dirty="0"/>
              <a:t>Technology Used For Development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50BAB3-3C49-1025-E725-D29814BE4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7685C5B-EDB5-5C28-CC15-7D7CE0B1FE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0857876"/>
              </p:ext>
            </p:extLst>
          </p:nvPr>
        </p:nvGraphicFramePr>
        <p:xfrm>
          <a:off x="1524000" y="1944785"/>
          <a:ext cx="8791852" cy="431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7786">
                  <a:extLst>
                    <a:ext uri="{9D8B030D-6E8A-4147-A177-3AD203B41FA5}">
                      <a16:colId xmlns:a16="http://schemas.microsoft.com/office/drawing/2014/main" val="1773535930"/>
                    </a:ext>
                  </a:extLst>
                </a:gridCol>
                <a:gridCol w="6454066">
                  <a:extLst>
                    <a:ext uri="{9D8B030D-6E8A-4147-A177-3AD203B41FA5}">
                      <a16:colId xmlns:a16="http://schemas.microsoft.com/office/drawing/2014/main" val="969149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Technology Used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958175"/>
                  </a:ext>
                </a:extLst>
              </a:tr>
              <a:tr h="380277">
                <a:tc>
                  <a:txBody>
                    <a:bodyPr/>
                    <a:lstStyle/>
                    <a:p>
                      <a:r>
                        <a:rPr lang="en-MY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ReactJS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JavaScript library and framework that is open-source and created by Facebook. It contains </a:t>
                      </a:r>
                      <a:r>
                        <a:rPr lang="en-MY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React Redux</a:t>
                      </a:r>
                      <a:r>
                        <a:rPr lang="en-MY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4562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Spring Boot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open-source Java-based framework and vast library developed by Pivotal Software.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37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MySQL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popular open-source relational database management systems (RDBMS) that is managed by using SQL.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654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 offers cloud-based services for hosting Git repositories. 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260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 Studio Code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robust source code editor.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1545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Enterprise Architect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comprehensive modelling tool that helps software engineers to develop system design using Unified Modelling Language (UML).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6081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Postman</a:t>
                      </a:r>
                      <a:endParaRPr lang="en-MY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Application Programming Interface (API) platform that is utilized in the development, testing and management of APIs.</a:t>
                      </a:r>
                      <a:endParaRPr lang="en-MY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38196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BEB8871-2CEF-7342-A150-83BD5A0C0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44" y="2368054"/>
            <a:ext cx="559293" cy="5592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4A10A1-655A-CE8F-9D61-0FA4B78BB5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04" y="2949542"/>
            <a:ext cx="813175" cy="7047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13B3C8-A1C9-1338-7071-EC0775D97E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796" y="3654295"/>
            <a:ext cx="544844" cy="54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906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DC394-5122-D677-4B07-EFA1A8923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F65D695-874F-1563-610C-0E74B9967790}"/>
              </a:ext>
            </a:extLst>
          </p:cNvPr>
          <p:cNvSpPr txBox="1"/>
          <p:nvPr/>
        </p:nvSpPr>
        <p:spPr>
          <a:xfrm>
            <a:off x="3009815" y="2120848"/>
            <a:ext cx="6172367" cy="245650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defRPr/>
            </a:pPr>
            <a:r>
              <a:rPr lang="en-MY" sz="5400" b="1" dirty="0">
                <a:solidFill>
                  <a:schemeClr val="bg1"/>
                </a:solidFill>
                <a:latin typeface="+mj-lt"/>
                <a:cs typeface="Lato" panose="020F0502020204030203" pitchFamily="34" charset="0"/>
              </a:rPr>
              <a:t>System Development Methodology</a:t>
            </a:r>
            <a:endParaRPr lang="ru-RU" sz="5400" b="1" dirty="0">
              <a:solidFill>
                <a:schemeClr val="bg1"/>
              </a:solidFill>
              <a:latin typeface="+mj-lt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2F45A-F8C2-00D2-96C5-13974F4E1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48" y="6560382"/>
            <a:ext cx="1943103" cy="14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B4F8D-ACBC-83DD-3804-4E7F166A4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D79D0073-4C8E-5C83-E7CA-D70144185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0725"/>
            <a:ext cx="9144000" cy="715315"/>
          </a:xfrm>
        </p:spPr>
        <p:txBody>
          <a:bodyPr/>
          <a:lstStyle/>
          <a:p>
            <a:pPr algn="ctr"/>
            <a:r>
              <a:rPr lang="en-US" dirty="0"/>
              <a:t>Hybrid Agile-Waterfall Methodology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B07F48-5188-385F-E2FE-FEE9C795D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BE2A07FD-7E6F-8542-0A43-BB167E7AA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479" y="1376040"/>
            <a:ext cx="5821041" cy="42200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8D6056-72AD-256D-30B1-0249C94642FC}"/>
              </a:ext>
            </a:extLst>
          </p:cNvPr>
          <p:cNvSpPr txBox="1"/>
          <p:nvPr/>
        </p:nvSpPr>
        <p:spPr>
          <a:xfrm>
            <a:off x="2231239" y="2106671"/>
            <a:ext cx="2910750" cy="102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MY" sz="1400" b="1" dirty="0">
                <a:ea typeface="Calibri" panose="020F0502020204030204" pitchFamily="34" charset="0"/>
                <a:cs typeface="Arial" panose="020B0604020202020204" pitchFamily="34" charset="0"/>
              </a:rPr>
              <a:t>R</a:t>
            </a:r>
            <a:r>
              <a:rPr lang="en-MY" sz="14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equirement analysis</a:t>
            </a:r>
            <a:r>
              <a:rPr lang="en-MY" sz="1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MY" sz="14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system design </a:t>
            </a:r>
            <a:r>
              <a:rPr lang="en-MY" sz="1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will be implemented </a:t>
            </a:r>
            <a:r>
              <a:rPr lang="en-MY" sz="1400" dirty="0">
                <a:ea typeface="Calibri" panose="020F0502020204030204" pitchFamily="34" charset="0"/>
                <a:cs typeface="Arial" panose="020B0604020202020204" pitchFamily="34" charset="0"/>
              </a:rPr>
              <a:t>by using </a:t>
            </a:r>
            <a:r>
              <a:rPr lang="en-MY" sz="1400" b="1" dirty="0">
                <a:ea typeface="Calibri" panose="020F0502020204030204" pitchFamily="34" charset="0"/>
                <a:cs typeface="Arial" panose="020B0604020202020204" pitchFamily="34" charset="0"/>
              </a:rPr>
              <a:t>Waterfall</a:t>
            </a:r>
            <a:r>
              <a:rPr lang="en-MY" sz="1400" dirty="0">
                <a:ea typeface="Calibri" panose="020F0502020204030204" pitchFamily="34" charset="0"/>
                <a:cs typeface="Arial" panose="020B0604020202020204" pitchFamily="34" charset="0"/>
              </a:rPr>
              <a:t> model</a:t>
            </a:r>
            <a:endParaRPr lang="en-MY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230FD37-340F-02B2-5A2F-06B37CF99E24}"/>
              </a:ext>
            </a:extLst>
          </p:cNvPr>
          <p:cNvSpPr txBox="1"/>
          <p:nvPr/>
        </p:nvSpPr>
        <p:spPr>
          <a:xfrm>
            <a:off x="7642881" y="2109334"/>
            <a:ext cx="2910750" cy="102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MY" sz="1400" b="1" dirty="0">
                <a:ea typeface="Calibri" panose="020F0502020204030204" pitchFamily="34" charset="0"/>
                <a:cs typeface="Arial" panose="020B0604020202020204" pitchFamily="34" charset="0"/>
              </a:rPr>
              <a:t>System C</a:t>
            </a:r>
            <a:r>
              <a:rPr lang="en-MY" sz="14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oding</a:t>
            </a:r>
            <a:r>
              <a:rPr lang="en-MY" sz="1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MY" sz="14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unit testing</a:t>
            </a:r>
            <a:r>
              <a:rPr lang="en-MY" sz="1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and </a:t>
            </a:r>
            <a:r>
              <a:rPr lang="en-MY" sz="14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deployment</a:t>
            </a:r>
            <a:r>
              <a:rPr lang="en-MY" sz="1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will be implemented by using </a:t>
            </a:r>
            <a:r>
              <a:rPr lang="en-MY" sz="14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Agile</a:t>
            </a:r>
            <a:r>
              <a:rPr lang="en-MY" sz="14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model.</a:t>
            </a:r>
            <a:endParaRPr lang="en-MY" sz="1400" dirty="0"/>
          </a:p>
        </p:txBody>
      </p:sp>
      <p:grpSp>
        <p:nvGrpSpPr>
          <p:cNvPr id="21" name="Google Shape;8689;p63">
            <a:extLst>
              <a:ext uri="{FF2B5EF4-FFF2-40B4-BE49-F238E27FC236}">
                <a16:creationId xmlns:a16="http://schemas.microsoft.com/office/drawing/2014/main" id="{D7648DC2-71D9-120E-D1FB-4D54D0B05892}"/>
              </a:ext>
            </a:extLst>
          </p:cNvPr>
          <p:cNvGrpSpPr/>
          <p:nvPr/>
        </p:nvGrpSpPr>
        <p:grpSpPr>
          <a:xfrm>
            <a:off x="7192693" y="2238688"/>
            <a:ext cx="450188" cy="448965"/>
            <a:chOff x="-31455100" y="3909350"/>
            <a:chExt cx="294600" cy="293800"/>
          </a:xfrm>
          <a:solidFill>
            <a:srgbClr val="6C1D35"/>
          </a:solidFill>
        </p:grpSpPr>
        <p:sp>
          <p:nvSpPr>
            <p:cNvPr id="22" name="Google Shape;8690;p63">
              <a:extLst>
                <a:ext uri="{FF2B5EF4-FFF2-40B4-BE49-F238E27FC236}">
                  <a16:creationId xmlns:a16="http://schemas.microsoft.com/office/drawing/2014/main" id="{08A5B0BF-4C79-EAC2-A332-748FFA879F33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8691;p63">
              <a:extLst>
                <a:ext uri="{FF2B5EF4-FFF2-40B4-BE49-F238E27FC236}">
                  <a16:creationId xmlns:a16="http://schemas.microsoft.com/office/drawing/2014/main" id="{8497EC54-27E5-1519-590B-66B18949369A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4" name="Google Shape;10256;p67">
            <a:extLst>
              <a:ext uri="{FF2B5EF4-FFF2-40B4-BE49-F238E27FC236}">
                <a16:creationId xmlns:a16="http://schemas.microsoft.com/office/drawing/2014/main" id="{5F4763F7-ACB4-C4C3-C3DF-204BB9D368C2}"/>
              </a:ext>
            </a:extLst>
          </p:cNvPr>
          <p:cNvGrpSpPr/>
          <p:nvPr/>
        </p:nvGrpSpPr>
        <p:grpSpPr>
          <a:xfrm>
            <a:off x="1821840" y="2238688"/>
            <a:ext cx="460756" cy="438260"/>
            <a:chOff x="-6690625" y="3631325"/>
            <a:chExt cx="307225" cy="292225"/>
          </a:xfrm>
          <a:solidFill>
            <a:srgbClr val="6C1D35"/>
          </a:solidFill>
        </p:grpSpPr>
        <p:sp>
          <p:nvSpPr>
            <p:cNvPr id="25" name="Google Shape;10257;p67">
              <a:extLst>
                <a:ext uri="{FF2B5EF4-FFF2-40B4-BE49-F238E27FC236}">
                  <a16:creationId xmlns:a16="http://schemas.microsoft.com/office/drawing/2014/main" id="{4814B454-E678-F676-DC26-EC1EF250B955}"/>
                </a:ext>
              </a:extLst>
            </p:cNvPr>
            <p:cNvSpPr/>
            <p:nvPr/>
          </p:nvSpPr>
          <p:spPr>
            <a:xfrm>
              <a:off x="-6690625" y="3631325"/>
              <a:ext cx="222925" cy="292225"/>
            </a:xfrm>
            <a:custGeom>
              <a:avLst/>
              <a:gdLst/>
              <a:ahLst/>
              <a:cxnLst/>
              <a:rect l="l" t="t" r="r" b="b"/>
              <a:pathLst>
                <a:path w="8917" h="11689" extrusionOk="0">
                  <a:moveTo>
                    <a:pt x="5861" y="2773"/>
                  </a:moveTo>
                  <a:cubicBezTo>
                    <a:pt x="6270" y="2773"/>
                    <a:pt x="6333" y="3435"/>
                    <a:pt x="5861" y="3435"/>
                  </a:cubicBezTo>
                  <a:lnTo>
                    <a:pt x="3813" y="3435"/>
                  </a:lnTo>
                  <a:cubicBezTo>
                    <a:pt x="3372" y="3435"/>
                    <a:pt x="3340" y="2773"/>
                    <a:pt x="3813" y="2773"/>
                  </a:cubicBezTo>
                  <a:close/>
                  <a:moveTo>
                    <a:pt x="2742" y="0"/>
                  </a:move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lnTo>
                    <a:pt x="1" y="2741"/>
                  </a:lnTo>
                  <a:lnTo>
                    <a:pt x="1" y="10649"/>
                  </a:lnTo>
                  <a:cubicBezTo>
                    <a:pt x="1" y="11216"/>
                    <a:pt x="473" y="11689"/>
                    <a:pt x="1009" y="11689"/>
                  </a:cubicBezTo>
                  <a:lnTo>
                    <a:pt x="7909" y="11689"/>
                  </a:lnTo>
                  <a:cubicBezTo>
                    <a:pt x="8444" y="11689"/>
                    <a:pt x="8917" y="11248"/>
                    <a:pt x="8917" y="10649"/>
                  </a:cubicBezTo>
                  <a:lnTo>
                    <a:pt x="8917" y="7751"/>
                  </a:lnTo>
                  <a:lnTo>
                    <a:pt x="6491" y="10177"/>
                  </a:lnTo>
                  <a:cubicBezTo>
                    <a:pt x="6491" y="10271"/>
                    <a:pt x="6428" y="10303"/>
                    <a:pt x="6365" y="10303"/>
                  </a:cubicBezTo>
                  <a:lnTo>
                    <a:pt x="4317" y="10901"/>
                  </a:lnTo>
                  <a:cubicBezTo>
                    <a:pt x="4198" y="10938"/>
                    <a:pt x="4080" y="10955"/>
                    <a:pt x="3967" y="10955"/>
                  </a:cubicBezTo>
                  <a:cubicBezTo>
                    <a:pt x="3209" y="10955"/>
                    <a:pt x="2625" y="10192"/>
                    <a:pt x="2899" y="9452"/>
                  </a:cubicBezTo>
                  <a:lnTo>
                    <a:pt x="3057" y="8979"/>
                  </a:lnTo>
                  <a:lnTo>
                    <a:pt x="1765" y="8979"/>
                  </a:lnTo>
                  <a:cubicBezTo>
                    <a:pt x="1324" y="8979"/>
                    <a:pt x="1293" y="8255"/>
                    <a:pt x="1765" y="8255"/>
                  </a:cubicBezTo>
                  <a:lnTo>
                    <a:pt x="3277" y="8255"/>
                  </a:lnTo>
                  <a:lnTo>
                    <a:pt x="3529" y="7593"/>
                  </a:lnTo>
                  <a:lnTo>
                    <a:pt x="1797" y="7593"/>
                  </a:lnTo>
                  <a:cubicBezTo>
                    <a:pt x="1356" y="7593"/>
                    <a:pt x="1324" y="6869"/>
                    <a:pt x="1797" y="6869"/>
                  </a:cubicBezTo>
                  <a:lnTo>
                    <a:pt x="4034" y="6869"/>
                  </a:lnTo>
                  <a:lnTo>
                    <a:pt x="4695" y="6207"/>
                  </a:lnTo>
                  <a:lnTo>
                    <a:pt x="1765" y="6207"/>
                  </a:lnTo>
                  <a:cubicBezTo>
                    <a:pt x="1324" y="6207"/>
                    <a:pt x="1293" y="5514"/>
                    <a:pt x="1765" y="5514"/>
                  </a:cubicBezTo>
                  <a:lnTo>
                    <a:pt x="5388" y="5514"/>
                  </a:lnTo>
                  <a:lnTo>
                    <a:pt x="6050" y="4821"/>
                  </a:lnTo>
                  <a:lnTo>
                    <a:pt x="1734" y="4821"/>
                  </a:lnTo>
                  <a:cubicBezTo>
                    <a:pt x="1293" y="4821"/>
                    <a:pt x="1261" y="4128"/>
                    <a:pt x="1734" y="4128"/>
                  </a:cubicBezTo>
                  <a:lnTo>
                    <a:pt x="6711" y="4128"/>
                  </a:lnTo>
                  <a:cubicBezTo>
                    <a:pt x="6963" y="3876"/>
                    <a:pt x="8696" y="2080"/>
                    <a:pt x="8917" y="1891"/>
                  </a:cubicBezTo>
                  <a:lnTo>
                    <a:pt x="8917" y="1009"/>
                  </a:lnTo>
                  <a:cubicBezTo>
                    <a:pt x="8917" y="473"/>
                    <a:pt x="8507" y="0"/>
                    <a:pt x="790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10258;p67">
              <a:extLst>
                <a:ext uri="{FF2B5EF4-FFF2-40B4-BE49-F238E27FC236}">
                  <a16:creationId xmlns:a16="http://schemas.microsoft.com/office/drawing/2014/main" id="{82EE9707-BEB9-E853-E7C1-3194E7F09A02}"/>
                </a:ext>
              </a:extLst>
            </p:cNvPr>
            <p:cNvSpPr/>
            <p:nvPr/>
          </p:nvSpPr>
          <p:spPr>
            <a:xfrm>
              <a:off x="-6604350" y="3832175"/>
              <a:ext cx="58675" cy="56550"/>
            </a:xfrm>
            <a:custGeom>
              <a:avLst/>
              <a:gdLst/>
              <a:ahLst/>
              <a:cxnLst/>
              <a:rect l="l" t="t" r="r" b="b"/>
              <a:pathLst>
                <a:path w="2347" h="2262" extrusionOk="0">
                  <a:moveTo>
                    <a:pt x="614" y="0"/>
                  </a:moveTo>
                  <a:lnTo>
                    <a:pt x="110" y="1607"/>
                  </a:lnTo>
                  <a:cubicBezTo>
                    <a:pt x="1" y="1934"/>
                    <a:pt x="222" y="2262"/>
                    <a:pt x="550" y="2262"/>
                  </a:cubicBezTo>
                  <a:cubicBezTo>
                    <a:pt x="600" y="2262"/>
                    <a:pt x="654" y="2254"/>
                    <a:pt x="709" y="2237"/>
                  </a:cubicBezTo>
                  <a:lnTo>
                    <a:pt x="2347" y="1701"/>
                  </a:lnTo>
                  <a:lnTo>
                    <a:pt x="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10259;p67">
              <a:extLst>
                <a:ext uri="{FF2B5EF4-FFF2-40B4-BE49-F238E27FC236}">
                  <a16:creationId xmlns:a16="http://schemas.microsoft.com/office/drawing/2014/main" id="{6A8F275E-B36A-4489-E7E0-056ED8634D49}"/>
                </a:ext>
              </a:extLst>
            </p:cNvPr>
            <p:cNvSpPr/>
            <p:nvPr/>
          </p:nvSpPr>
          <p:spPr>
            <a:xfrm>
              <a:off x="-6470875" y="3684775"/>
              <a:ext cx="87475" cy="71800"/>
            </a:xfrm>
            <a:custGeom>
              <a:avLst/>
              <a:gdLst/>
              <a:ahLst/>
              <a:cxnLst/>
              <a:rect l="l" t="t" r="r" b="b"/>
              <a:pathLst>
                <a:path w="3499" h="2872" extrusionOk="0">
                  <a:moveTo>
                    <a:pt x="1479" y="1"/>
                  </a:moveTo>
                  <a:cubicBezTo>
                    <a:pt x="1176" y="1"/>
                    <a:pt x="868" y="114"/>
                    <a:pt x="599" y="383"/>
                  </a:cubicBezTo>
                  <a:lnTo>
                    <a:pt x="1" y="950"/>
                  </a:lnTo>
                  <a:lnTo>
                    <a:pt x="1954" y="2872"/>
                  </a:lnTo>
                  <a:lnTo>
                    <a:pt x="2521" y="2305"/>
                  </a:lnTo>
                  <a:cubicBezTo>
                    <a:pt x="3498" y="1352"/>
                    <a:pt x="2524" y="1"/>
                    <a:pt x="14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10260;p67">
              <a:extLst>
                <a:ext uri="{FF2B5EF4-FFF2-40B4-BE49-F238E27FC236}">
                  <a16:creationId xmlns:a16="http://schemas.microsoft.com/office/drawing/2014/main" id="{3E34A1ED-8832-FBBA-5398-F8F41AAAE3D9}"/>
                </a:ext>
              </a:extLst>
            </p:cNvPr>
            <p:cNvSpPr/>
            <p:nvPr/>
          </p:nvSpPr>
          <p:spPr>
            <a:xfrm>
              <a:off x="-6578775" y="3721900"/>
              <a:ext cx="143375" cy="143375"/>
            </a:xfrm>
            <a:custGeom>
              <a:avLst/>
              <a:gdLst/>
              <a:ahLst/>
              <a:cxnLst/>
              <a:rect l="l" t="t" r="r" b="b"/>
              <a:pathLst>
                <a:path w="5735" h="5735" extrusionOk="0">
                  <a:moveTo>
                    <a:pt x="3813" y="1"/>
                  </a:moveTo>
                  <a:lnTo>
                    <a:pt x="1" y="3813"/>
                  </a:lnTo>
                  <a:lnTo>
                    <a:pt x="1922" y="5734"/>
                  </a:lnTo>
                  <a:lnTo>
                    <a:pt x="4474" y="3183"/>
                  </a:lnTo>
                  <a:lnTo>
                    <a:pt x="5734" y="1922"/>
                  </a:lnTo>
                  <a:lnTo>
                    <a:pt x="381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10261;p67">
              <a:extLst>
                <a:ext uri="{FF2B5EF4-FFF2-40B4-BE49-F238E27FC236}">
                  <a16:creationId xmlns:a16="http://schemas.microsoft.com/office/drawing/2014/main" id="{5C21E426-9722-BA83-EB63-79620BA93C39}"/>
                </a:ext>
              </a:extLst>
            </p:cNvPr>
            <p:cNvSpPr/>
            <p:nvPr/>
          </p:nvSpPr>
          <p:spPr>
            <a:xfrm>
              <a:off x="-6685100" y="3636850"/>
              <a:ext cx="47275" cy="46475"/>
            </a:xfrm>
            <a:custGeom>
              <a:avLst/>
              <a:gdLst/>
              <a:ahLst/>
              <a:cxnLst/>
              <a:rect l="l" t="t" r="r" b="b"/>
              <a:pathLst>
                <a:path w="1891" h="1859" extrusionOk="0">
                  <a:moveTo>
                    <a:pt x="1891" y="0"/>
                  </a:moveTo>
                  <a:lnTo>
                    <a:pt x="0" y="1859"/>
                  </a:lnTo>
                  <a:lnTo>
                    <a:pt x="1891" y="1859"/>
                  </a:lnTo>
                  <a:lnTo>
                    <a:pt x="18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384993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812CF-61BE-A88B-76FD-2E1C6A882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5873"/>
            <a:ext cx="10515600" cy="948770"/>
          </a:xfrm>
        </p:spPr>
        <p:txBody>
          <a:bodyPr/>
          <a:lstStyle/>
          <a:p>
            <a:r>
              <a:rPr lang="en-US" dirty="0"/>
              <a:t>Hybrid Agile-Waterfall Methodology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396A5E9-D1D7-1B6A-1F6D-2DD218B7F8EA}"/>
              </a:ext>
            </a:extLst>
          </p:cNvPr>
          <p:cNvSpPr/>
          <p:nvPr/>
        </p:nvSpPr>
        <p:spPr>
          <a:xfrm>
            <a:off x="2205440" y="3085560"/>
            <a:ext cx="1620180" cy="1620180"/>
          </a:xfrm>
          <a:prstGeom prst="ellipse">
            <a:avLst/>
          </a:prstGeom>
          <a:noFill/>
          <a:ln w="69850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A9EC7268-198F-4198-ED76-F584F8A57F91}"/>
              </a:ext>
            </a:extLst>
          </p:cNvPr>
          <p:cNvSpPr/>
          <p:nvPr/>
        </p:nvSpPr>
        <p:spPr>
          <a:xfrm>
            <a:off x="2206286" y="3086406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4E66C27-26BE-8220-1444-2F5AE022FD7A}"/>
              </a:ext>
            </a:extLst>
          </p:cNvPr>
          <p:cNvSpPr/>
          <p:nvPr/>
        </p:nvSpPr>
        <p:spPr>
          <a:xfrm>
            <a:off x="3825620" y="3085560"/>
            <a:ext cx="1620180" cy="1620180"/>
          </a:xfrm>
          <a:prstGeom prst="ellipse">
            <a:avLst/>
          </a:prstGeom>
          <a:noFill/>
          <a:ln w="69850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3FB03390-1EE2-2FF5-8113-4D27447F4BCB}"/>
              </a:ext>
            </a:extLst>
          </p:cNvPr>
          <p:cNvSpPr/>
          <p:nvPr/>
        </p:nvSpPr>
        <p:spPr>
          <a:xfrm rot="10800000">
            <a:off x="3826466" y="3086406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671923-7E68-E5AF-2198-A5E608A7C74A}"/>
              </a:ext>
            </a:extLst>
          </p:cNvPr>
          <p:cNvSpPr/>
          <p:nvPr/>
        </p:nvSpPr>
        <p:spPr>
          <a:xfrm>
            <a:off x="5445102" y="3085560"/>
            <a:ext cx="1620180" cy="1620180"/>
          </a:xfrm>
          <a:prstGeom prst="ellipse">
            <a:avLst/>
          </a:prstGeom>
          <a:noFill/>
          <a:ln w="69850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9BAA26EA-D518-CCE7-8C1B-072B9D8573FF}"/>
              </a:ext>
            </a:extLst>
          </p:cNvPr>
          <p:cNvSpPr/>
          <p:nvPr/>
        </p:nvSpPr>
        <p:spPr>
          <a:xfrm>
            <a:off x="5445948" y="3086406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B93935-6EDA-4AB8-A6A8-3AED86CCE6E5}"/>
              </a:ext>
            </a:extLst>
          </p:cNvPr>
          <p:cNvSpPr/>
          <p:nvPr/>
        </p:nvSpPr>
        <p:spPr>
          <a:xfrm>
            <a:off x="7085696" y="3085560"/>
            <a:ext cx="1620180" cy="1620180"/>
          </a:xfrm>
          <a:prstGeom prst="ellipse">
            <a:avLst/>
          </a:prstGeom>
          <a:noFill/>
          <a:ln w="69850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12FBDB2D-AC1E-5044-2C81-3ED22987F3FD}"/>
              </a:ext>
            </a:extLst>
          </p:cNvPr>
          <p:cNvSpPr/>
          <p:nvPr/>
        </p:nvSpPr>
        <p:spPr>
          <a:xfrm rot="10800000">
            <a:off x="7066128" y="3086406"/>
            <a:ext cx="1618488" cy="1618488"/>
          </a:xfrm>
          <a:prstGeom prst="arc">
            <a:avLst>
              <a:gd name="adj1" fmla="val 10766207"/>
              <a:gd name="adj2" fmla="val 0"/>
            </a:avLst>
          </a:prstGeom>
          <a:ln w="69850" cap="rnd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E54BC50-2A82-DA59-5E45-9C40CF380B2F}"/>
              </a:ext>
            </a:extLst>
          </p:cNvPr>
          <p:cNvSpPr/>
          <p:nvPr/>
        </p:nvSpPr>
        <p:spPr>
          <a:xfrm>
            <a:off x="2858711" y="2946990"/>
            <a:ext cx="313638" cy="313638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B7FB6F-B777-4C1D-9D06-166BFD33D92C}"/>
              </a:ext>
            </a:extLst>
          </p:cNvPr>
          <p:cNvSpPr/>
          <p:nvPr/>
        </p:nvSpPr>
        <p:spPr>
          <a:xfrm>
            <a:off x="4477212" y="4540371"/>
            <a:ext cx="313638" cy="313638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40EF7A0-5A6E-BAA6-546E-1AFBE6AE02B4}"/>
              </a:ext>
            </a:extLst>
          </p:cNvPr>
          <p:cNvSpPr/>
          <p:nvPr/>
        </p:nvSpPr>
        <p:spPr>
          <a:xfrm>
            <a:off x="6081099" y="2946378"/>
            <a:ext cx="313638" cy="313638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EC17EA8-C106-FEFA-0544-751ECEE88C7B}"/>
              </a:ext>
            </a:extLst>
          </p:cNvPr>
          <p:cNvSpPr/>
          <p:nvPr/>
        </p:nvSpPr>
        <p:spPr>
          <a:xfrm>
            <a:off x="7716861" y="4548498"/>
            <a:ext cx="313638" cy="31363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7C98147-9701-A631-F27A-2649D35FE51B}"/>
              </a:ext>
            </a:extLst>
          </p:cNvPr>
          <p:cNvGrpSpPr/>
          <p:nvPr/>
        </p:nvGrpSpPr>
        <p:grpSpPr>
          <a:xfrm>
            <a:off x="5912292" y="3552750"/>
            <a:ext cx="685800" cy="685800"/>
            <a:chOff x="6719583" y="2712870"/>
            <a:chExt cx="914400" cy="9144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DCDF098-4195-BA51-7B42-8184FD6D7B0B}"/>
                </a:ext>
              </a:extLst>
            </p:cNvPr>
            <p:cNvSpPr/>
            <p:nvPr/>
          </p:nvSpPr>
          <p:spPr>
            <a:xfrm>
              <a:off x="6719583" y="2712870"/>
              <a:ext cx="914400" cy="914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F640AEAE-7671-A76F-99FA-5F64AB7EF3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9896" y="2930203"/>
              <a:ext cx="465137" cy="466725"/>
            </a:xfrm>
            <a:custGeom>
              <a:avLst/>
              <a:gdLst>
                <a:gd name="T0" fmla="*/ 0 w 124"/>
                <a:gd name="T1" fmla="*/ 62 h 124"/>
                <a:gd name="T2" fmla="*/ 124 w 124"/>
                <a:gd name="T3" fmla="*/ 62 h 124"/>
                <a:gd name="T4" fmla="*/ 116 w 124"/>
                <a:gd name="T5" fmla="*/ 60 h 124"/>
                <a:gd name="T6" fmla="*/ 87 w 124"/>
                <a:gd name="T7" fmla="*/ 35 h 124"/>
                <a:gd name="T8" fmla="*/ 116 w 124"/>
                <a:gd name="T9" fmla="*/ 60 h 124"/>
                <a:gd name="T10" fmla="*/ 43 w 124"/>
                <a:gd name="T11" fmla="*/ 95 h 124"/>
                <a:gd name="T12" fmla="*/ 60 w 124"/>
                <a:gd name="T13" fmla="*/ 116 h 124"/>
                <a:gd name="T14" fmla="*/ 64 w 124"/>
                <a:gd name="T15" fmla="*/ 8 h 124"/>
                <a:gd name="T16" fmla="*/ 64 w 124"/>
                <a:gd name="T17" fmla="*/ 36 h 124"/>
                <a:gd name="T18" fmla="*/ 64 w 124"/>
                <a:gd name="T19" fmla="*/ 8 h 124"/>
                <a:gd name="T20" fmla="*/ 100 w 124"/>
                <a:gd name="T21" fmla="*/ 23 h 124"/>
                <a:gd name="T22" fmla="*/ 71 w 124"/>
                <a:gd name="T23" fmla="*/ 9 h 124"/>
                <a:gd name="T24" fmla="*/ 60 w 124"/>
                <a:gd name="T25" fmla="*/ 36 h 124"/>
                <a:gd name="T26" fmla="*/ 60 w 124"/>
                <a:gd name="T27" fmla="*/ 8 h 124"/>
                <a:gd name="T28" fmla="*/ 38 w 124"/>
                <a:gd name="T29" fmla="*/ 31 h 124"/>
                <a:gd name="T30" fmla="*/ 53 w 124"/>
                <a:gd name="T31" fmla="*/ 9 h 124"/>
                <a:gd name="T32" fmla="*/ 40 w 124"/>
                <a:gd name="T33" fmla="*/ 36 h 124"/>
                <a:gd name="T34" fmla="*/ 60 w 124"/>
                <a:gd name="T35" fmla="*/ 60 h 124"/>
                <a:gd name="T36" fmla="*/ 40 w 124"/>
                <a:gd name="T37" fmla="*/ 36 h 124"/>
                <a:gd name="T38" fmla="*/ 60 w 124"/>
                <a:gd name="T39" fmla="*/ 88 h 124"/>
                <a:gd name="T40" fmla="*/ 36 w 124"/>
                <a:gd name="T41" fmla="*/ 64 h 124"/>
                <a:gd name="T42" fmla="*/ 53 w 124"/>
                <a:gd name="T43" fmla="*/ 115 h 124"/>
                <a:gd name="T44" fmla="*/ 40 w 124"/>
                <a:gd name="T45" fmla="*/ 96 h 124"/>
                <a:gd name="T46" fmla="*/ 64 w 124"/>
                <a:gd name="T47" fmla="*/ 116 h 124"/>
                <a:gd name="T48" fmla="*/ 81 w 124"/>
                <a:gd name="T49" fmla="*/ 95 h 124"/>
                <a:gd name="T50" fmla="*/ 64 w 124"/>
                <a:gd name="T51" fmla="*/ 116 h 124"/>
                <a:gd name="T52" fmla="*/ 97 w 124"/>
                <a:gd name="T53" fmla="*/ 103 h 124"/>
                <a:gd name="T54" fmla="*/ 84 w 124"/>
                <a:gd name="T55" fmla="*/ 96 h 124"/>
                <a:gd name="T56" fmla="*/ 64 w 124"/>
                <a:gd name="T57" fmla="*/ 88 h 124"/>
                <a:gd name="T58" fmla="*/ 88 w 124"/>
                <a:gd name="T59" fmla="*/ 64 h 124"/>
                <a:gd name="T60" fmla="*/ 64 w 124"/>
                <a:gd name="T61" fmla="*/ 60 h 124"/>
                <a:gd name="T62" fmla="*/ 84 w 124"/>
                <a:gd name="T63" fmla="*/ 36 h 124"/>
                <a:gd name="T64" fmla="*/ 64 w 124"/>
                <a:gd name="T65" fmla="*/ 60 h 124"/>
                <a:gd name="T66" fmla="*/ 37 w 124"/>
                <a:gd name="T67" fmla="*/ 35 h 124"/>
                <a:gd name="T68" fmla="*/ 8 w 124"/>
                <a:gd name="T69" fmla="*/ 60 h 124"/>
                <a:gd name="T70" fmla="*/ 8 w 124"/>
                <a:gd name="T71" fmla="*/ 64 h 124"/>
                <a:gd name="T72" fmla="*/ 38 w 124"/>
                <a:gd name="T73" fmla="*/ 93 h 124"/>
                <a:gd name="T74" fmla="*/ 8 w 124"/>
                <a:gd name="T75" fmla="*/ 64 h 124"/>
                <a:gd name="T76" fmla="*/ 86 w 124"/>
                <a:gd name="T77" fmla="*/ 93 h 124"/>
                <a:gd name="T78" fmla="*/ 116 w 124"/>
                <a:gd name="T79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24">
                  <a:moveTo>
                    <a:pt x="62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4"/>
                    <a:pt x="62" y="124"/>
                  </a:cubicBezTo>
                  <a:cubicBezTo>
                    <a:pt x="96" y="124"/>
                    <a:pt x="124" y="96"/>
                    <a:pt x="124" y="62"/>
                  </a:cubicBezTo>
                  <a:cubicBezTo>
                    <a:pt x="124" y="28"/>
                    <a:pt x="96" y="0"/>
                    <a:pt x="62" y="0"/>
                  </a:cubicBezTo>
                  <a:close/>
                  <a:moveTo>
                    <a:pt x="116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51"/>
                    <a:pt x="90" y="43"/>
                    <a:pt x="87" y="35"/>
                  </a:cubicBezTo>
                  <a:cubicBezTo>
                    <a:pt x="93" y="33"/>
                    <a:pt x="98" y="30"/>
                    <a:pt x="102" y="26"/>
                  </a:cubicBezTo>
                  <a:cubicBezTo>
                    <a:pt x="110" y="35"/>
                    <a:pt x="115" y="47"/>
                    <a:pt x="116" y="60"/>
                  </a:cubicBezTo>
                  <a:close/>
                  <a:moveTo>
                    <a:pt x="60" y="116"/>
                  </a:moveTo>
                  <a:cubicBezTo>
                    <a:pt x="53" y="110"/>
                    <a:pt x="48" y="103"/>
                    <a:pt x="43" y="95"/>
                  </a:cubicBezTo>
                  <a:cubicBezTo>
                    <a:pt x="49" y="93"/>
                    <a:pt x="54" y="92"/>
                    <a:pt x="60" y="9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0" y="116"/>
                    <a:pt x="60" y="116"/>
                    <a:pt x="60" y="116"/>
                  </a:cubicBezTo>
                  <a:close/>
                  <a:moveTo>
                    <a:pt x="64" y="8"/>
                  </a:moveTo>
                  <a:cubicBezTo>
                    <a:pt x="72" y="14"/>
                    <a:pt x="78" y="23"/>
                    <a:pt x="82" y="33"/>
                  </a:cubicBezTo>
                  <a:cubicBezTo>
                    <a:pt x="76" y="35"/>
                    <a:pt x="70" y="36"/>
                    <a:pt x="64" y="3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lose/>
                  <a:moveTo>
                    <a:pt x="71" y="9"/>
                  </a:moveTo>
                  <a:cubicBezTo>
                    <a:pt x="82" y="11"/>
                    <a:pt x="92" y="16"/>
                    <a:pt x="100" y="23"/>
                  </a:cubicBezTo>
                  <a:cubicBezTo>
                    <a:pt x="95" y="26"/>
                    <a:pt x="91" y="29"/>
                    <a:pt x="86" y="31"/>
                  </a:cubicBezTo>
                  <a:cubicBezTo>
                    <a:pt x="82" y="23"/>
                    <a:pt x="77" y="15"/>
                    <a:pt x="71" y="9"/>
                  </a:cubicBezTo>
                  <a:close/>
                  <a:moveTo>
                    <a:pt x="60" y="8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54" y="36"/>
                    <a:pt x="48" y="35"/>
                    <a:pt x="42" y="33"/>
                  </a:cubicBezTo>
                  <a:cubicBezTo>
                    <a:pt x="46" y="23"/>
                    <a:pt x="52" y="14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38" y="31"/>
                  </a:moveTo>
                  <a:cubicBezTo>
                    <a:pt x="33" y="29"/>
                    <a:pt x="29" y="26"/>
                    <a:pt x="24" y="23"/>
                  </a:cubicBezTo>
                  <a:cubicBezTo>
                    <a:pt x="32" y="16"/>
                    <a:pt x="42" y="11"/>
                    <a:pt x="53" y="9"/>
                  </a:cubicBezTo>
                  <a:cubicBezTo>
                    <a:pt x="47" y="15"/>
                    <a:pt x="42" y="23"/>
                    <a:pt x="38" y="31"/>
                  </a:cubicBezTo>
                  <a:close/>
                  <a:moveTo>
                    <a:pt x="40" y="36"/>
                  </a:moveTo>
                  <a:cubicBezTo>
                    <a:pt x="47" y="38"/>
                    <a:pt x="53" y="40"/>
                    <a:pt x="60" y="4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52"/>
                    <a:pt x="38" y="44"/>
                    <a:pt x="40" y="36"/>
                  </a:cubicBezTo>
                  <a:close/>
                  <a:moveTo>
                    <a:pt x="60" y="64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54" y="88"/>
                    <a:pt x="48" y="89"/>
                    <a:pt x="42" y="91"/>
                  </a:cubicBezTo>
                  <a:cubicBezTo>
                    <a:pt x="38" y="83"/>
                    <a:pt x="36" y="74"/>
                    <a:pt x="36" y="64"/>
                  </a:cubicBezTo>
                  <a:lnTo>
                    <a:pt x="60" y="64"/>
                  </a:lnTo>
                  <a:close/>
                  <a:moveTo>
                    <a:pt x="53" y="115"/>
                  </a:moveTo>
                  <a:cubicBezTo>
                    <a:pt x="43" y="114"/>
                    <a:pt x="34" y="109"/>
                    <a:pt x="27" y="103"/>
                  </a:cubicBezTo>
                  <a:cubicBezTo>
                    <a:pt x="31" y="100"/>
                    <a:pt x="35" y="98"/>
                    <a:pt x="40" y="96"/>
                  </a:cubicBezTo>
                  <a:cubicBezTo>
                    <a:pt x="43" y="103"/>
                    <a:pt x="48" y="110"/>
                    <a:pt x="53" y="115"/>
                  </a:cubicBezTo>
                  <a:close/>
                  <a:moveTo>
                    <a:pt x="64" y="116"/>
                  </a:moveTo>
                  <a:cubicBezTo>
                    <a:pt x="64" y="92"/>
                    <a:pt x="64" y="92"/>
                    <a:pt x="64" y="92"/>
                  </a:cubicBezTo>
                  <a:cubicBezTo>
                    <a:pt x="70" y="92"/>
                    <a:pt x="75" y="93"/>
                    <a:pt x="81" y="95"/>
                  </a:cubicBezTo>
                  <a:cubicBezTo>
                    <a:pt x="76" y="103"/>
                    <a:pt x="71" y="110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lose/>
                  <a:moveTo>
                    <a:pt x="84" y="96"/>
                  </a:moveTo>
                  <a:cubicBezTo>
                    <a:pt x="89" y="98"/>
                    <a:pt x="93" y="100"/>
                    <a:pt x="97" y="103"/>
                  </a:cubicBezTo>
                  <a:cubicBezTo>
                    <a:pt x="90" y="109"/>
                    <a:pt x="81" y="114"/>
                    <a:pt x="71" y="115"/>
                  </a:cubicBezTo>
                  <a:cubicBezTo>
                    <a:pt x="76" y="110"/>
                    <a:pt x="81" y="103"/>
                    <a:pt x="84" y="96"/>
                  </a:cubicBezTo>
                  <a:close/>
                  <a:moveTo>
                    <a:pt x="82" y="91"/>
                  </a:moveTo>
                  <a:cubicBezTo>
                    <a:pt x="76" y="89"/>
                    <a:pt x="70" y="88"/>
                    <a:pt x="64" y="8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74"/>
                    <a:pt x="86" y="83"/>
                    <a:pt x="82" y="91"/>
                  </a:cubicBezTo>
                  <a:close/>
                  <a:moveTo>
                    <a:pt x="64" y="6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71" y="40"/>
                    <a:pt x="77" y="38"/>
                    <a:pt x="84" y="36"/>
                  </a:cubicBezTo>
                  <a:cubicBezTo>
                    <a:pt x="86" y="44"/>
                    <a:pt x="88" y="52"/>
                    <a:pt x="88" y="60"/>
                  </a:cubicBezTo>
                  <a:lnTo>
                    <a:pt x="64" y="60"/>
                  </a:lnTo>
                  <a:close/>
                  <a:moveTo>
                    <a:pt x="22" y="26"/>
                  </a:moveTo>
                  <a:cubicBezTo>
                    <a:pt x="26" y="30"/>
                    <a:pt x="31" y="33"/>
                    <a:pt x="37" y="35"/>
                  </a:cubicBezTo>
                  <a:cubicBezTo>
                    <a:pt x="34" y="43"/>
                    <a:pt x="32" y="51"/>
                    <a:pt x="32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47"/>
                    <a:pt x="14" y="35"/>
                    <a:pt x="22" y="26"/>
                  </a:cubicBezTo>
                  <a:close/>
                  <a:moveTo>
                    <a:pt x="8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32" y="74"/>
                    <a:pt x="34" y="84"/>
                    <a:pt x="38" y="93"/>
                  </a:cubicBezTo>
                  <a:cubicBezTo>
                    <a:pt x="33" y="95"/>
                    <a:pt x="28" y="97"/>
                    <a:pt x="24" y="100"/>
                  </a:cubicBezTo>
                  <a:cubicBezTo>
                    <a:pt x="15" y="91"/>
                    <a:pt x="9" y="78"/>
                    <a:pt x="8" y="64"/>
                  </a:cubicBezTo>
                  <a:close/>
                  <a:moveTo>
                    <a:pt x="100" y="100"/>
                  </a:moveTo>
                  <a:cubicBezTo>
                    <a:pt x="96" y="97"/>
                    <a:pt x="91" y="95"/>
                    <a:pt x="86" y="93"/>
                  </a:cubicBezTo>
                  <a:cubicBezTo>
                    <a:pt x="90" y="84"/>
                    <a:pt x="92" y="74"/>
                    <a:pt x="92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78"/>
                    <a:pt x="109" y="91"/>
                    <a:pt x="100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CF0582-67FB-A430-67C8-3815FCD5B5A3}"/>
              </a:ext>
            </a:extLst>
          </p:cNvPr>
          <p:cNvGrpSpPr/>
          <p:nvPr/>
        </p:nvGrpSpPr>
        <p:grpSpPr>
          <a:xfrm>
            <a:off x="7530780" y="3552750"/>
            <a:ext cx="685800" cy="685800"/>
            <a:chOff x="8877567" y="2712870"/>
            <a:chExt cx="914400" cy="914400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CF9ECD51-EEDB-E972-EF96-D1FF260D491B}"/>
                </a:ext>
              </a:extLst>
            </p:cNvPr>
            <p:cNvSpPr/>
            <p:nvPr/>
          </p:nvSpPr>
          <p:spPr>
            <a:xfrm>
              <a:off x="8877567" y="2712870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AD01A18-9421-A417-B328-D67B17D4BE77}"/>
                </a:ext>
              </a:extLst>
            </p:cNvPr>
            <p:cNvGrpSpPr/>
            <p:nvPr/>
          </p:nvGrpSpPr>
          <p:grpSpPr>
            <a:xfrm>
              <a:off x="9094261" y="2962682"/>
              <a:ext cx="481012" cy="392113"/>
              <a:chOff x="7085013" y="4876801"/>
              <a:chExt cx="481012" cy="392113"/>
            </a:xfrm>
            <a:solidFill>
              <a:schemeClr val="bg1"/>
            </a:solidFill>
          </p:grpSpPr>
          <p:sp>
            <p:nvSpPr>
              <p:cNvPr id="30" name="Freeform 6">
                <a:extLst>
                  <a:ext uri="{FF2B5EF4-FFF2-40B4-BE49-F238E27FC236}">
                    <a16:creationId xmlns:a16="http://schemas.microsoft.com/office/drawing/2014/main" id="{46872CB2-A131-D177-C1BF-9D117D24CD1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16800" y="4997451"/>
                <a:ext cx="88900" cy="120650"/>
              </a:xfrm>
              <a:custGeom>
                <a:avLst/>
                <a:gdLst>
                  <a:gd name="T0" fmla="*/ 11 w 24"/>
                  <a:gd name="T1" fmla="*/ 2 h 32"/>
                  <a:gd name="T2" fmla="*/ 8 w 24"/>
                  <a:gd name="T3" fmla="*/ 0 h 32"/>
                  <a:gd name="T4" fmla="*/ 4 w 24"/>
                  <a:gd name="T5" fmla="*/ 0 h 32"/>
                  <a:gd name="T6" fmla="*/ 0 w 24"/>
                  <a:gd name="T7" fmla="*/ 4 h 32"/>
                  <a:gd name="T8" fmla="*/ 0 w 24"/>
                  <a:gd name="T9" fmla="*/ 28 h 32"/>
                  <a:gd name="T10" fmla="*/ 4 w 24"/>
                  <a:gd name="T11" fmla="*/ 32 h 32"/>
                  <a:gd name="T12" fmla="*/ 20 w 24"/>
                  <a:gd name="T13" fmla="*/ 32 h 32"/>
                  <a:gd name="T14" fmla="*/ 24 w 24"/>
                  <a:gd name="T15" fmla="*/ 28 h 32"/>
                  <a:gd name="T16" fmla="*/ 24 w 24"/>
                  <a:gd name="T17" fmla="*/ 22 h 32"/>
                  <a:gd name="T18" fmla="*/ 23 w 24"/>
                  <a:gd name="T19" fmla="*/ 20 h 32"/>
                  <a:gd name="T20" fmla="*/ 11 w 24"/>
                  <a:gd name="T21" fmla="*/ 2 h 32"/>
                  <a:gd name="T22" fmla="*/ 20 w 24"/>
                  <a:gd name="T23" fmla="*/ 28 h 32"/>
                  <a:gd name="T24" fmla="*/ 4 w 24"/>
                  <a:gd name="T25" fmla="*/ 28 h 32"/>
                  <a:gd name="T26" fmla="*/ 4 w 24"/>
                  <a:gd name="T27" fmla="*/ 4 h 32"/>
                  <a:gd name="T28" fmla="*/ 8 w 24"/>
                  <a:gd name="T29" fmla="*/ 4 h 32"/>
                  <a:gd name="T30" fmla="*/ 20 w 24"/>
                  <a:gd name="T31" fmla="*/ 22 h 32"/>
                  <a:gd name="T32" fmla="*/ 20 w 24"/>
                  <a:gd name="T33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32">
                    <a:moveTo>
                      <a:pt x="11" y="2"/>
                    </a:moveTo>
                    <a:cubicBezTo>
                      <a:pt x="11" y="1"/>
                      <a:pt x="9" y="0"/>
                      <a:pt x="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30"/>
                      <a:pt x="2" y="32"/>
                      <a:pt x="4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2" y="32"/>
                      <a:pt x="24" y="30"/>
                      <a:pt x="24" y="28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4" y="21"/>
                      <a:pt x="24" y="20"/>
                      <a:pt x="23" y="20"/>
                    </a:cubicBezTo>
                    <a:lnTo>
                      <a:pt x="11" y="2"/>
                    </a:lnTo>
                    <a:close/>
                    <a:moveTo>
                      <a:pt x="20" y="28"/>
                    </a:moveTo>
                    <a:cubicBezTo>
                      <a:pt x="4" y="28"/>
                      <a:pt x="4" y="28"/>
                      <a:pt x="4" y="28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20" y="22"/>
                      <a:pt x="20" y="22"/>
                      <a:pt x="20" y="22"/>
                    </a:cubicBezTo>
                    <a:lnTo>
                      <a:pt x="2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1" name="Freeform 7">
                <a:extLst>
                  <a:ext uri="{FF2B5EF4-FFF2-40B4-BE49-F238E27FC236}">
                    <a16:creationId xmlns:a16="http://schemas.microsoft.com/office/drawing/2014/main" id="{F77008FD-B301-7FFF-35F4-7331137768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85013" y="4876801"/>
                <a:ext cx="481012" cy="392113"/>
              </a:xfrm>
              <a:custGeom>
                <a:avLst/>
                <a:gdLst>
                  <a:gd name="T0" fmla="*/ 126 w 128"/>
                  <a:gd name="T1" fmla="*/ 49 h 104"/>
                  <a:gd name="T2" fmla="*/ 110 w 128"/>
                  <a:gd name="T3" fmla="*/ 25 h 104"/>
                  <a:gd name="T4" fmla="*/ 100 w 128"/>
                  <a:gd name="T5" fmla="*/ 20 h 104"/>
                  <a:gd name="T6" fmla="*/ 84 w 128"/>
                  <a:gd name="T7" fmla="*/ 20 h 104"/>
                  <a:gd name="T8" fmla="*/ 84 w 128"/>
                  <a:gd name="T9" fmla="*/ 12 h 104"/>
                  <a:gd name="T10" fmla="*/ 72 w 128"/>
                  <a:gd name="T11" fmla="*/ 0 h 104"/>
                  <a:gd name="T12" fmla="*/ 12 w 128"/>
                  <a:gd name="T13" fmla="*/ 0 h 104"/>
                  <a:gd name="T14" fmla="*/ 0 w 128"/>
                  <a:gd name="T15" fmla="*/ 12 h 104"/>
                  <a:gd name="T16" fmla="*/ 0 w 128"/>
                  <a:gd name="T17" fmla="*/ 56 h 104"/>
                  <a:gd name="T18" fmla="*/ 12 w 128"/>
                  <a:gd name="T19" fmla="*/ 68 h 104"/>
                  <a:gd name="T20" fmla="*/ 12 w 128"/>
                  <a:gd name="T21" fmla="*/ 68 h 104"/>
                  <a:gd name="T22" fmla="*/ 12 w 128"/>
                  <a:gd name="T23" fmla="*/ 80 h 104"/>
                  <a:gd name="T24" fmla="*/ 24 w 128"/>
                  <a:gd name="T25" fmla="*/ 92 h 104"/>
                  <a:gd name="T26" fmla="*/ 29 w 128"/>
                  <a:gd name="T27" fmla="*/ 92 h 104"/>
                  <a:gd name="T28" fmla="*/ 44 w 128"/>
                  <a:gd name="T29" fmla="*/ 104 h 104"/>
                  <a:gd name="T30" fmla="*/ 59 w 128"/>
                  <a:gd name="T31" fmla="*/ 92 h 104"/>
                  <a:gd name="T32" fmla="*/ 81 w 128"/>
                  <a:gd name="T33" fmla="*/ 92 h 104"/>
                  <a:gd name="T34" fmla="*/ 96 w 128"/>
                  <a:gd name="T35" fmla="*/ 104 h 104"/>
                  <a:gd name="T36" fmla="*/ 111 w 128"/>
                  <a:gd name="T37" fmla="*/ 92 h 104"/>
                  <a:gd name="T38" fmla="*/ 116 w 128"/>
                  <a:gd name="T39" fmla="*/ 92 h 104"/>
                  <a:gd name="T40" fmla="*/ 128 w 128"/>
                  <a:gd name="T41" fmla="*/ 80 h 104"/>
                  <a:gd name="T42" fmla="*/ 128 w 128"/>
                  <a:gd name="T43" fmla="*/ 56 h 104"/>
                  <a:gd name="T44" fmla="*/ 126 w 128"/>
                  <a:gd name="T45" fmla="*/ 49 h 104"/>
                  <a:gd name="T46" fmla="*/ 12 w 128"/>
                  <a:gd name="T47" fmla="*/ 60 h 104"/>
                  <a:gd name="T48" fmla="*/ 8 w 128"/>
                  <a:gd name="T49" fmla="*/ 56 h 104"/>
                  <a:gd name="T50" fmla="*/ 8 w 128"/>
                  <a:gd name="T51" fmla="*/ 12 h 104"/>
                  <a:gd name="T52" fmla="*/ 12 w 128"/>
                  <a:gd name="T53" fmla="*/ 8 h 104"/>
                  <a:gd name="T54" fmla="*/ 72 w 128"/>
                  <a:gd name="T55" fmla="*/ 8 h 104"/>
                  <a:gd name="T56" fmla="*/ 76 w 128"/>
                  <a:gd name="T57" fmla="*/ 12 h 104"/>
                  <a:gd name="T58" fmla="*/ 76 w 128"/>
                  <a:gd name="T59" fmla="*/ 20 h 104"/>
                  <a:gd name="T60" fmla="*/ 76 w 128"/>
                  <a:gd name="T61" fmla="*/ 28 h 104"/>
                  <a:gd name="T62" fmla="*/ 76 w 128"/>
                  <a:gd name="T63" fmla="*/ 56 h 104"/>
                  <a:gd name="T64" fmla="*/ 72 w 128"/>
                  <a:gd name="T65" fmla="*/ 60 h 104"/>
                  <a:gd name="T66" fmla="*/ 12 w 128"/>
                  <a:gd name="T67" fmla="*/ 60 h 104"/>
                  <a:gd name="T68" fmla="*/ 44 w 128"/>
                  <a:gd name="T69" fmla="*/ 96 h 104"/>
                  <a:gd name="T70" fmla="*/ 36 w 128"/>
                  <a:gd name="T71" fmla="*/ 88 h 104"/>
                  <a:gd name="T72" fmla="*/ 44 w 128"/>
                  <a:gd name="T73" fmla="*/ 80 h 104"/>
                  <a:gd name="T74" fmla="*/ 52 w 128"/>
                  <a:gd name="T75" fmla="*/ 88 h 104"/>
                  <a:gd name="T76" fmla="*/ 44 w 128"/>
                  <a:gd name="T77" fmla="*/ 96 h 104"/>
                  <a:gd name="T78" fmla="*/ 96 w 128"/>
                  <a:gd name="T79" fmla="*/ 96 h 104"/>
                  <a:gd name="T80" fmla="*/ 88 w 128"/>
                  <a:gd name="T81" fmla="*/ 88 h 104"/>
                  <a:gd name="T82" fmla="*/ 96 w 128"/>
                  <a:gd name="T83" fmla="*/ 80 h 104"/>
                  <a:gd name="T84" fmla="*/ 104 w 128"/>
                  <a:gd name="T85" fmla="*/ 88 h 104"/>
                  <a:gd name="T86" fmla="*/ 96 w 128"/>
                  <a:gd name="T87" fmla="*/ 96 h 104"/>
                  <a:gd name="T88" fmla="*/ 120 w 128"/>
                  <a:gd name="T89" fmla="*/ 80 h 104"/>
                  <a:gd name="T90" fmla="*/ 116 w 128"/>
                  <a:gd name="T91" fmla="*/ 84 h 104"/>
                  <a:gd name="T92" fmla="*/ 111 w 128"/>
                  <a:gd name="T93" fmla="*/ 84 h 104"/>
                  <a:gd name="T94" fmla="*/ 96 w 128"/>
                  <a:gd name="T95" fmla="*/ 72 h 104"/>
                  <a:gd name="T96" fmla="*/ 81 w 128"/>
                  <a:gd name="T97" fmla="*/ 84 h 104"/>
                  <a:gd name="T98" fmla="*/ 59 w 128"/>
                  <a:gd name="T99" fmla="*/ 84 h 104"/>
                  <a:gd name="T100" fmla="*/ 44 w 128"/>
                  <a:gd name="T101" fmla="*/ 72 h 104"/>
                  <a:gd name="T102" fmla="*/ 29 w 128"/>
                  <a:gd name="T103" fmla="*/ 84 h 104"/>
                  <a:gd name="T104" fmla="*/ 24 w 128"/>
                  <a:gd name="T105" fmla="*/ 84 h 104"/>
                  <a:gd name="T106" fmla="*/ 20 w 128"/>
                  <a:gd name="T107" fmla="*/ 80 h 104"/>
                  <a:gd name="T108" fmla="*/ 20 w 128"/>
                  <a:gd name="T109" fmla="*/ 68 h 104"/>
                  <a:gd name="T110" fmla="*/ 72 w 128"/>
                  <a:gd name="T111" fmla="*/ 68 h 104"/>
                  <a:gd name="T112" fmla="*/ 84 w 128"/>
                  <a:gd name="T113" fmla="*/ 56 h 104"/>
                  <a:gd name="T114" fmla="*/ 84 w 128"/>
                  <a:gd name="T115" fmla="*/ 28 h 104"/>
                  <a:gd name="T116" fmla="*/ 100 w 128"/>
                  <a:gd name="T117" fmla="*/ 28 h 104"/>
                  <a:gd name="T118" fmla="*/ 103 w 128"/>
                  <a:gd name="T119" fmla="*/ 30 h 104"/>
                  <a:gd name="T120" fmla="*/ 119 w 128"/>
                  <a:gd name="T121" fmla="*/ 54 h 104"/>
                  <a:gd name="T122" fmla="*/ 120 w 128"/>
                  <a:gd name="T123" fmla="*/ 56 h 104"/>
                  <a:gd name="T124" fmla="*/ 120 w 128"/>
                  <a:gd name="T125" fmla="*/ 8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28" h="104">
                    <a:moveTo>
                      <a:pt x="126" y="49"/>
                    </a:moveTo>
                    <a:cubicBezTo>
                      <a:pt x="110" y="25"/>
                      <a:pt x="110" y="25"/>
                      <a:pt x="110" y="25"/>
                    </a:cubicBezTo>
                    <a:cubicBezTo>
                      <a:pt x="108" y="22"/>
                      <a:pt x="104" y="20"/>
                      <a:pt x="100" y="20"/>
                    </a:cubicBezTo>
                    <a:cubicBezTo>
                      <a:pt x="84" y="20"/>
                      <a:pt x="84" y="20"/>
                      <a:pt x="84" y="20"/>
                    </a:cubicBezTo>
                    <a:cubicBezTo>
                      <a:pt x="84" y="12"/>
                      <a:pt x="84" y="12"/>
                      <a:pt x="84" y="12"/>
                    </a:cubicBezTo>
                    <a:cubicBezTo>
                      <a:pt x="84" y="5"/>
                      <a:pt x="79" y="0"/>
                      <a:pt x="7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5"/>
                      <a:pt x="0" y="1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63"/>
                      <a:pt x="5" y="68"/>
                      <a:pt x="12" y="68"/>
                    </a:cubicBezTo>
                    <a:cubicBezTo>
                      <a:pt x="12" y="68"/>
                      <a:pt x="12" y="68"/>
                      <a:pt x="12" y="68"/>
                    </a:cubicBezTo>
                    <a:cubicBezTo>
                      <a:pt x="12" y="80"/>
                      <a:pt x="12" y="80"/>
                      <a:pt x="12" y="80"/>
                    </a:cubicBezTo>
                    <a:cubicBezTo>
                      <a:pt x="12" y="87"/>
                      <a:pt x="17" y="92"/>
                      <a:pt x="24" y="92"/>
                    </a:cubicBezTo>
                    <a:cubicBezTo>
                      <a:pt x="29" y="92"/>
                      <a:pt x="29" y="92"/>
                      <a:pt x="29" y="92"/>
                    </a:cubicBezTo>
                    <a:cubicBezTo>
                      <a:pt x="30" y="99"/>
                      <a:pt x="37" y="104"/>
                      <a:pt x="44" y="104"/>
                    </a:cubicBezTo>
                    <a:cubicBezTo>
                      <a:pt x="51" y="104"/>
                      <a:pt x="58" y="99"/>
                      <a:pt x="59" y="92"/>
                    </a:cubicBezTo>
                    <a:cubicBezTo>
                      <a:pt x="81" y="92"/>
                      <a:pt x="81" y="92"/>
                      <a:pt x="81" y="92"/>
                    </a:cubicBezTo>
                    <a:cubicBezTo>
                      <a:pt x="82" y="99"/>
                      <a:pt x="89" y="104"/>
                      <a:pt x="96" y="104"/>
                    </a:cubicBezTo>
                    <a:cubicBezTo>
                      <a:pt x="103" y="104"/>
                      <a:pt x="110" y="99"/>
                      <a:pt x="111" y="92"/>
                    </a:cubicBezTo>
                    <a:cubicBezTo>
                      <a:pt x="116" y="92"/>
                      <a:pt x="116" y="92"/>
                      <a:pt x="116" y="92"/>
                    </a:cubicBezTo>
                    <a:cubicBezTo>
                      <a:pt x="123" y="92"/>
                      <a:pt x="128" y="87"/>
                      <a:pt x="128" y="80"/>
                    </a:cubicBezTo>
                    <a:cubicBezTo>
                      <a:pt x="128" y="56"/>
                      <a:pt x="128" y="56"/>
                      <a:pt x="128" y="56"/>
                    </a:cubicBezTo>
                    <a:cubicBezTo>
                      <a:pt x="128" y="54"/>
                      <a:pt x="127" y="51"/>
                      <a:pt x="126" y="49"/>
                    </a:cubicBezTo>
                    <a:close/>
                    <a:moveTo>
                      <a:pt x="12" y="60"/>
                    </a:moveTo>
                    <a:cubicBezTo>
                      <a:pt x="10" y="60"/>
                      <a:pt x="8" y="58"/>
                      <a:pt x="8" y="56"/>
                    </a:cubicBezTo>
                    <a:cubicBezTo>
                      <a:pt x="8" y="12"/>
                      <a:pt x="8" y="12"/>
                      <a:pt x="8" y="12"/>
                    </a:cubicBezTo>
                    <a:cubicBezTo>
                      <a:pt x="8" y="10"/>
                      <a:pt x="10" y="8"/>
                      <a:pt x="12" y="8"/>
                    </a:cubicBezTo>
                    <a:cubicBezTo>
                      <a:pt x="72" y="8"/>
                      <a:pt x="72" y="8"/>
                      <a:pt x="72" y="8"/>
                    </a:cubicBezTo>
                    <a:cubicBezTo>
                      <a:pt x="74" y="8"/>
                      <a:pt x="76" y="10"/>
                      <a:pt x="76" y="12"/>
                    </a:cubicBezTo>
                    <a:cubicBezTo>
                      <a:pt x="76" y="20"/>
                      <a:pt x="76" y="20"/>
                      <a:pt x="76" y="20"/>
                    </a:cubicBezTo>
                    <a:cubicBezTo>
                      <a:pt x="76" y="28"/>
                      <a:pt x="76" y="28"/>
                      <a:pt x="76" y="28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76" y="58"/>
                      <a:pt x="74" y="60"/>
                      <a:pt x="72" y="60"/>
                    </a:cubicBezTo>
                    <a:lnTo>
                      <a:pt x="12" y="60"/>
                    </a:lnTo>
                    <a:close/>
                    <a:moveTo>
                      <a:pt x="44" y="96"/>
                    </a:moveTo>
                    <a:cubicBezTo>
                      <a:pt x="40" y="96"/>
                      <a:pt x="36" y="92"/>
                      <a:pt x="36" y="88"/>
                    </a:cubicBezTo>
                    <a:cubicBezTo>
                      <a:pt x="36" y="84"/>
                      <a:pt x="40" y="80"/>
                      <a:pt x="44" y="80"/>
                    </a:cubicBezTo>
                    <a:cubicBezTo>
                      <a:pt x="48" y="80"/>
                      <a:pt x="52" y="84"/>
                      <a:pt x="52" y="88"/>
                    </a:cubicBezTo>
                    <a:cubicBezTo>
                      <a:pt x="52" y="92"/>
                      <a:pt x="48" y="96"/>
                      <a:pt x="44" y="96"/>
                    </a:cubicBezTo>
                    <a:close/>
                    <a:moveTo>
                      <a:pt x="96" y="96"/>
                    </a:moveTo>
                    <a:cubicBezTo>
                      <a:pt x="92" y="96"/>
                      <a:pt x="88" y="92"/>
                      <a:pt x="88" y="88"/>
                    </a:cubicBezTo>
                    <a:cubicBezTo>
                      <a:pt x="88" y="84"/>
                      <a:pt x="92" y="80"/>
                      <a:pt x="96" y="80"/>
                    </a:cubicBezTo>
                    <a:cubicBezTo>
                      <a:pt x="100" y="80"/>
                      <a:pt x="104" y="84"/>
                      <a:pt x="104" y="88"/>
                    </a:cubicBezTo>
                    <a:cubicBezTo>
                      <a:pt x="104" y="92"/>
                      <a:pt x="100" y="96"/>
                      <a:pt x="96" y="96"/>
                    </a:cubicBezTo>
                    <a:close/>
                    <a:moveTo>
                      <a:pt x="120" y="80"/>
                    </a:moveTo>
                    <a:cubicBezTo>
                      <a:pt x="120" y="82"/>
                      <a:pt x="118" y="84"/>
                      <a:pt x="116" y="84"/>
                    </a:cubicBezTo>
                    <a:cubicBezTo>
                      <a:pt x="111" y="84"/>
                      <a:pt x="111" y="84"/>
                      <a:pt x="111" y="84"/>
                    </a:cubicBezTo>
                    <a:cubicBezTo>
                      <a:pt x="110" y="77"/>
                      <a:pt x="103" y="72"/>
                      <a:pt x="96" y="72"/>
                    </a:cubicBezTo>
                    <a:cubicBezTo>
                      <a:pt x="89" y="72"/>
                      <a:pt x="82" y="77"/>
                      <a:pt x="81" y="84"/>
                    </a:cubicBezTo>
                    <a:cubicBezTo>
                      <a:pt x="59" y="84"/>
                      <a:pt x="59" y="84"/>
                      <a:pt x="59" y="84"/>
                    </a:cubicBezTo>
                    <a:cubicBezTo>
                      <a:pt x="58" y="77"/>
                      <a:pt x="51" y="72"/>
                      <a:pt x="44" y="72"/>
                    </a:cubicBezTo>
                    <a:cubicBezTo>
                      <a:pt x="37" y="72"/>
                      <a:pt x="30" y="77"/>
                      <a:pt x="29" y="84"/>
                    </a:cubicBezTo>
                    <a:cubicBezTo>
                      <a:pt x="24" y="84"/>
                      <a:pt x="24" y="84"/>
                      <a:pt x="24" y="84"/>
                    </a:cubicBezTo>
                    <a:cubicBezTo>
                      <a:pt x="22" y="84"/>
                      <a:pt x="20" y="82"/>
                      <a:pt x="20" y="80"/>
                    </a:cubicBezTo>
                    <a:cubicBezTo>
                      <a:pt x="20" y="68"/>
                      <a:pt x="20" y="68"/>
                      <a:pt x="20" y="68"/>
                    </a:cubicBezTo>
                    <a:cubicBezTo>
                      <a:pt x="72" y="68"/>
                      <a:pt x="72" y="68"/>
                      <a:pt x="72" y="68"/>
                    </a:cubicBezTo>
                    <a:cubicBezTo>
                      <a:pt x="79" y="68"/>
                      <a:pt x="84" y="63"/>
                      <a:pt x="84" y="56"/>
                    </a:cubicBezTo>
                    <a:cubicBezTo>
                      <a:pt x="84" y="28"/>
                      <a:pt x="84" y="28"/>
                      <a:pt x="84" y="28"/>
                    </a:cubicBezTo>
                    <a:cubicBezTo>
                      <a:pt x="100" y="28"/>
                      <a:pt x="100" y="28"/>
                      <a:pt x="100" y="28"/>
                    </a:cubicBezTo>
                    <a:cubicBezTo>
                      <a:pt x="101" y="28"/>
                      <a:pt x="103" y="29"/>
                      <a:pt x="103" y="30"/>
                    </a:cubicBezTo>
                    <a:cubicBezTo>
                      <a:pt x="119" y="54"/>
                      <a:pt x="119" y="54"/>
                      <a:pt x="119" y="54"/>
                    </a:cubicBezTo>
                    <a:cubicBezTo>
                      <a:pt x="120" y="54"/>
                      <a:pt x="120" y="55"/>
                      <a:pt x="120" y="56"/>
                    </a:cubicBezTo>
                    <a:lnTo>
                      <a:pt x="120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B4B5132-346E-6365-A960-A9DD8244747A}"/>
              </a:ext>
            </a:extLst>
          </p:cNvPr>
          <p:cNvGrpSpPr/>
          <p:nvPr/>
        </p:nvGrpSpPr>
        <p:grpSpPr>
          <a:xfrm>
            <a:off x="4291118" y="3552750"/>
            <a:ext cx="685800" cy="685800"/>
            <a:chOff x="4558017" y="2712870"/>
            <a:chExt cx="914400" cy="91440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992FDD6D-FA52-78F5-3C69-B7F6A85C140A}"/>
                </a:ext>
              </a:extLst>
            </p:cNvPr>
            <p:cNvSpPr/>
            <p:nvPr/>
          </p:nvSpPr>
          <p:spPr>
            <a:xfrm>
              <a:off x="4558017" y="2712870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276CA50-1F8D-AFD0-7D16-55D9D6AE0CAE}"/>
                </a:ext>
              </a:extLst>
            </p:cNvPr>
            <p:cNvGrpSpPr/>
            <p:nvPr/>
          </p:nvGrpSpPr>
          <p:grpSpPr>
            <a:xfrm>
              <a:off x="4774711" y="2917439"/>
              <a:ext cx="481012" cy="482600"/>
              <a:chOff x="4198938" y="2905126"/>
              <a:chExt cx="481012" cy="482600"/>
            </a:xfrm>
            <a:solidFill>
              <a:schemeClr val="bg1"/>
            </a:solidFill>
          </p:grpSpPr>
          <p:sp>
            <p:nvSpPr>
              <p:cNvPr id="35" name="Freeform 57">
                <a:extLst>
                  <a:ext uri="{FF2B5EF4-FFF2-40B4-BE49-F238E27FC236}">
                    <a16:creationId xmlns:a16="http://schemas.microsoft.com/office/drawing/2014/main" id="{153D8E5E-D27D-61CB-EFF6-72920DDCFF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98938" y="2905126"/>
                <a:ext cx="150812" cy="482600"/>
              </a:xfrm>
              <a:custGeom>
                <a:avLst/>
                <a:gdLst>
                  <a:gd name="T0" fmla="*/ 32 w 40"/>
                  <a:gd name="T1" fmla="*/ 24 h 128"/>
                  <a:gd name="T2" fmla="*/ 32 w 40"/>
                  <a:gd name="T3" fmla="*/ 12 h 128"/>
                  <a:gd name="T4" fmla="*/ 20 w 40"/>
                  <a:gd name="T5" fmla="*/ 0 h 128"/>
                  <a:gd name="T6" fmla="*/ 8 w 40"/>
                  <a:gd name="T7" fmla="*/ 12 h 128"/>
                  <a:gd name="T8" fmla="*/ 8 w 40"/>
                  <a:gd name="T9" fmla="*/ 24 h 128"/>
                  <a:gd name="T10" fmla="*/ 0 w 40"/>
                  <a:gd name="T11" fmla="*/ 40 h 128"/>
                  <a:gd name="T12" fmla="*/ 8 w 40"/>
                  <a:gd name="T13" fmla="*/ 56 h 128"/>
                  <a:gd name="T14" fmla="*/ 8 w 40"/>
                  <a:gd name="T15" fmla="*/ 116 h 128"/>
                  <a:gd name="T16" fmla="*/ 20 w 40"/>
                  <a:gd name="T17" fmla="*/ 128 h 128"/>
                  <a:gd name="T18" fmla="*/ 32 w 40"/>
                  <a:gd name="T19" fmla="*/ 116 h 128"/>
                  <a:gd name="T20" fmla="*/ 32 w 40"/>
                  <a:gd name="T21" fmla="*/ 56 h 128"/>
                  <a:gd name="T22" fmla="*/ 40 w 40"/>
                  <a:gd name="T23" fmla="*/ 40 h 128"/>
                  <a:gd name="T24" fmla="*/ 32 w 40"/>
                  <a:gd name="T25" fmla="*/ 24 h 128"/>
                  <a:gd name="T26" fmla="*/ 16 w 40"/>
                  <a:gd name="T27" fmla="*/ 12 h 128"/>
                  <a:gd name="T28" fmla="*/ 20 w 40"/>
                  <a:gd name="T29" fmla="*/ 8 h 128"/>
                  <a:gd name="T30" fmla="*/ 24 w 40"/>
                  <a:gd name="T31" fmla="*/ 12 h 128"/>
                  <a:gd name="T32" fmla="*/ 24 w 40"/>
                  <a:gd name="T33" fmla="*/ 20 h 128"/>
                  <a:gd name="T34" fmla="*/ 20 w 40"/>
                  <a:gd name="T35" fmla="*/ 20 h 128"/>
                  <a:gd name="T36" fmla="*/ 16 w 40"/>
                  <a:gd name="T37" fmla="*/ 20 h 128"/>
                  <a:gd name="T38" fmla="*/ 16 w 40"/>
                  <a:gd name="T39" fmla="*/ 12 h 128"/>
                  <a:gd name="T40" fmla="*/ 24 w 40"/>
                  <a:gd name="T41" fmla="*/ 116 h 128"/>
                  <a:gd name="T42" fmla="*/ 20 w 40"/>
                  <a:gd name="T43" fmla="*/ 120 h 128"/>
                  <a:gd name="T44" fmla="*/ 16 w 40"/>
                  <a:gd name="T45" fmla="*/ 116 h 128"/>
                  <a:gd name="T46" fmla="*/ 16 w 40"/>
                  <a:gd name="T47" fmla="*/ 60 h 128"/>
                  <a:gd name="T48" fmla="*/ 20 w 40"/>
                  <a:gd name="T49" fmla="*/ 60 h 128"/>
                  <a:gd name="T50" fmla="*/ 24 w 40"/>
                  <a:gd name="T51" fmla="*/ 60 h 128"/>
                  <a:gd name="T52" fmla="*/ 24 w 40"/>
                  <a:gd name="T53" fmla="*/ 116 h 128"/>
                  <a:gd name="T54" fmla="*/ 31 w 40"/>
                  <a:gd name="T55" fmla="*/ 43 h 128"/>
                  <a:gd name="T56" fmla="*/ 31 w 40"/>
                  <a:gd name="T57" fmla="*/ 44 h 128"/>
                  <a:gd name="T58" fmla="*/ 30 w 40"/>
                  <a:gd name="T59" fmla="*/ 47 h 128"/>
                  <a:gd name="T60" fmla="*/ 30 w 40"/>
                  <a:gd name="T61" fmla="*/ 47 h 128"/>
                  <a:gd name="T62" fmla="*/ 27 w 40"/>
                  <a:gd name="T63" fmla="*/ 50 h 128"/>
                  <a:gd name="T64" fmla="*/ 27 w 40"/>
                  <a:gd name="T65" fmla="*/ 50 h 128"/>
                  <a:gd name="T66" fmla="*/ 24 w 40"/>
                  <a:gd name="T67" fmla="*/ 51 h 128"/>
                  <a:gd name="T68" fmla="*/ 20 w 40"/>
                  <a:gd name="T69" fmla="*/ 52 h 128"/>
                  <a:gd name="T70" fmla="*/ 16 w 40"/>
                  <a:gd name="T71" fmla="*/ 51 h 128"/>
                  <a:gd name="T72" fmla="*/ 13 w 40"/>
                  <a:gd name="T73" fmla="*/ 50 h 128"/>
                  <a:gd name="T74" fmla="*/ 13 w 40"/>
                  <a:gd name="T75" fmla="*/ 50 h 128"/>
                  <a:gd name="T76" fmla="*/ 10 w 40"/>
                  <a:gd name="T77" fmla="*/ 47 h 128"/>
                  <a:gd name="T78" fmla="*/ 10 w 40"/>
                  <a:gd name="T79" fmla="*/ 47 h 128"/>
                  <a:gd name="T80" fmla="*/ 9 w 40"/>
                  <a:gd name="T81" fmla="*/ 44 h 128"/>
                  <a:gd name="T82" fmla="*/ 9 w 40"/>
                  <a:gd name="T83" fmla="*/ 43 h 128"/>
                  <a:gd name="T84" fmla="*/ 8 w 40"/>
                  <a:gd name="T85" fmla="*/ 40 h 128"/>
                  <a:gd name="T86" fmla="*/ 9 w 40"/>
                  <a:gd name="T87" fmla="*/ 37 h 128"/>
                  <a:gd name="T88" fmla="*/ 9 w 40"/>
                  <a:gd name="T89" fmla="*/ 36 h 128"/>
                  <a:gd name="T90" fmla="*/ 10 w 40"/>
                  <a:gd name="T91" fmla="*/ 33 h 128"/>
                  <a:gd name="T92" fmla="*/ 10 w 40"/>
                  <a:gd name="T93" fmla="*/ 33 h 128"/>
                  <a:gd name="T94" fmla="*/ 13 w 40"/>
                  <a:gd name="T95" fmla="*/ 30 h 128"/>
                  <a:gd name="T96" fmla="*/ 13 w 40"/>
                  <a:gd name="T97" fmla="*/ 30 h 128"/>
                  <a:gd name="T98" fmla="*/ 16 w 40"/>
                  <a:gd name="T99" fmla="*/ 29 h 128"/>
                  <a:gd name="T100" fmla="*/ 20 w 40"/>
                  <a:gd name="T101" fmla="*/ 28 h 128"/>
                  <a:gd name="T102" fmla="*/ 24 w 40"/>
                  <a:gd name="T103" fmla="*/ 29 h 128"/>
                  <a:gd name="T104" fmla="*/ 27 w 40"/>
                  <a:gd name="T105" fmla="*/ 30 h 128"/>
                  <a:gd name="T106" fmla="*/ 27 w 40"/>
                  <a:gd name="T107" fmla="*/ 30 h 128"/>
                  <a:gd name="T108" fmla="*/ 30 w 40"/>
                  <a:gd name="T109" fmla="*/ 33 h 128"/>
                  <a:gd name="T110" fmla="*/ 30 w 40"/>
                  <a:gd name="T111" fmla="*/ 33 h 128"/>
                  <a:gd name="T112" fmla="*/ 31 w 40"/>
                  <a:gd name="T113" fmla="*/ 36 h 128"/>
                  <a:gd name="T114" fmla="*/ 31 w 40"/>
                  <a:gd name="T115" fmla="*/ 37 h 128"/>
                  <a:gd name="T116" fmla="*/ 32 w 40"/>
                  <a:gd name="T117" fmla="*/ 40 h 128"/>
                  <a:gd name="T118" fmla="*/ 31 w 40"/>
                  <a:gd name="T119" fmla="*/ 4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" h="128">
                    <a:moveTo>
                      <a:pt x="32" y="24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5"/>
                      <a:pt x="27" y="0"/>
                      <a:pt x="20" y="0"/>
                    </a:cubicBezTo>
                    <a:cubicBezTo>
                      <a:pt x="13" y="0"/>
                      <a:pt x="8" y="5"/>
                      <a:pt x="8" y="1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3" y="28"/>
                      <a:pt x="0" y="33"/>
                      <a:pt x="0" y="40"/>
                    </a:cubicBezTo>
                    <a:cubicBezTo>
                      <a:pt x="0" y="47"/>
                      <a:pt x="3" y="52"/>
                      <a:pt x="8" y="56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23"/>
                      <a:pt x="13" y="128"/>
                      <a:pt x="20" y="128"/>
                    </a:cubicBezTo>
                    <a:cubicBezTo>
                      <a:pt x="27" y="128"/>
                      <a:pt x="32" y="123"/>
                      <a:pt x="32" y="11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7" y="52"/>
                      <a:pt x="40" y="47"/>
                      <a:pt x="40" y="40"/>
                    </a:cubicBezTo>
                    <a:cubicBezTo>
                      <a:pt x="40" y="33"/>
                      <a:pt x="37" y="28"/>
                      <a:pt x="32" y="24"/>
                    </a:cubicBezTo>
                    <a:close/>
                    <a:moveTo>
                      <a:pt x="16" y="12"/>
                    </a:moveTo>
                    <a:cubicBezTo>
                      <a:pt x="16" y="10"/>
                      <a:pt x="18" y="8"/>
                      <a:pt x="20" y="8"/>
                    </a:cubicBezTo>
                    <a:cubicBezTo>
                      <a:pt x="22" y="8"/>
                      <a:pt x="24" y="10"/>
                      <a:pt x="24" y="12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3" y="20"/>
                      <a:pt x="21" y="20"/>
                      <a:pt x="20" y="20"/>
                    </a:cubicBezTo>
                    <a:cubicBezTo>
                      <a:pt x="19" y="20"/>
                      <a:pt x="17" y="20"/>
                      <a:pt x="16" y="20"/>
                    </a:cubicBezTo>
                    <a:lnTo>
                      <a:pt x="16" y="12"/>
                    </a:lnTo>
                    <a:close/>
                    <a:moveTo>
                      <a:pt x="24" y="116"/>
                    </a:moveTo>
                    <a:cubicBezTo>
                      <a:pt x="24" y="118"/>
                      <a:pt x="22" y="120"/>
                      <a:pt x="20" y="120"/>
                    </a:cubicBezTo>
                    <a:cubicBezTo>
                      <a:pt x="18" y="120"/>
                      <a:pt x="16" y="118"/>
                      <a:pt x="16" y="116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7" y="60"/>
                      <a:pt x="19" y="60"/>
                      <a:pt x="20" y="60"/>
                    </a:cubicBezTo>
                    <a:cubicBezTo>
                      <a:pt x="21" y="60"/>
                      <a:pt x="23" y="60"/>
                      <a:pt x="24" y="60"/>
                    </a:cubicBezTo>
                    <a:lnTo>
                      <a:pt x="24" y="116"/>
                    </a:lnTo>
                    <a:close/>
                    <a:moveTo>
                      <a:pt x="31" y="43"/>
                    </a:move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5"/>
                      <a:pt x="30" y="46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8"/>
                      <a:pt x="28" y="49"/>
                      <a:pt x="27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50"/>
                      <a:pt x="25" y="51"/>
                      <a:pt x="24" y="51"/>
                    </a:cubicBezTo>
                    <a:cubicBezTo>
                      <a:pt x="23" y="52"/>
                      <a:pt x="21" y="52"/>
                      <a:pt x="20" y="52"/>
                    </a:cubicBezTo>
                    <a:cubicBezTo>
                      <a:pt x="19" y="52"/>
                      <a:pt x="17" y="52"/>
                      <a:pt x="16" y="51"/>
                    </a:cubicBezTo>
                    <a:cubicBezTo>
                      <a:pt x="15" y="51"/>
                      <a:pt x="14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9"/>
                      <a:pt x="11" y="48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4"/>
                      <a:pt x="9" y="44"/>
                      <a:pt x="9" y="43"/>
                    </a:cubicBezTo>
                    <a:cubicBezTo>
                      <a:pt x="8" y="42"/>
                      <a:pt x="8" y="41"/>
                      <a:pt x="8" y="40"/>
                    </a:cubicBezTo>
                    <a:cubicBezTo>
                      <a:pt x="8" y="39"/>
                      <a:pt x="8" y="38"/>
                      <a:pt x="9" y="37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5"/>
                      <a:pt x="10" y="34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1" y="32"/>
                      <a:pt x="12" y="31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5" y="29"/>
                      <a:pt x="16" y="29"/>
                    </a:cubicBezTo>
                    <a:cubicBezTo>
                      <a:pt x="17" y="28"/>
                      <a:pt x="19" y="28"/>
                      <a:pt x="20" y="28"/>
                    </a:cubicBezTo>
                    <a:cubicBezTo>
                      <a:pt x="21" y="28"/>
                      <a:pt x="23" y="28"/>
                      <a:pt x="24" y="29"/>
                    </a:cubicBezTo>
                    <a:cubicBezTo>
                      <a:pt x="25" y="29"/>
                      <a:pt x="26" y="30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8" y="31"/>
                      <a:pt x="29" y="32"/>
                      <a:pt x="30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4"/>
                      <a:pt x="31" y="35"/>
                      <a:pt x="31" y="36"/>
                    </a:cubicBezTo>
                    <a:cubicBezTo>
                      <a:pt x="31" y="36"/>
                      <a:pt x="31" y="36"/>
                      <a:pt x="31" y="37"/>
                    </a:cubicBezTo>
                    <a:cubicBezTo>
                      <a:pt x="32" y="38"/>
                      <a:pt x="32" y="39"/>
                      <a:pt x="32" y="40"/>
                    </a:cubicBezTo>
                    <a:cubicBezTo>
                      <a:pt x="32" y="41"/>
                      <a:pt x="32" y="42"/>
                      <a:pt x="31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6" name="Freeform 58">
                <a:extLst>
                  <a:ext uri="{FF2B5EF4-FFF2-40B4-BE49-F238E27FC236}">
                    <a16:creationId xmlns:a16="http://schemas.microsoft.com/office/drawing/2014/main" id="{DA01613C-CEF8-C59A-BBBC-AA0D6C82AD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529138" y="2905126"/>
                <a:ext cx="150812" cy="482600"/>
              </a:xfrm>
              <a:custGeom>
                <a:avLst/>
                <a:gdLst>
                  <a:gd name="T0" fmla="*/ 32 w 40"/>
                  <a:gd name="T1" fmla="*/ 24 h 128"/>
                  <a:gd name="T2" fmla="*/ 32 w 40"/>
                  <a:gd name="T3" fmla="*/ 12 h 128"/>
                  <a:gd name="T4" fmla="*/ 20 w 40"/>
                  <a:gd name="T5" fmla="*/ 0 h 128"/>
                  <a:gd name="T6" fmla="*/ 8 w 40"/>
                  <a:gd name="T7" fmla="*/ 12 h 128"/>
                  <a:gd name="T8" fmla="*/ 8 w 40"/>
                  <a:gd name="T9" fmla="*/ 24 h 128"/>
                  <a:gd name="T10" fmla="*/ 0 w 40"/>
                  <a:gd name="T11" fmla="*/ 40 h 128"/>
                  <a:gd name="T12" fmla="*/ 8 w 40"/>
                  <a:gd name="T13" fmla="*/ 56 h 128"/>
                  <a:gd name="T14" fmla="*/ 8 w 40"/>
                  <a:gd name="T15" fmla="*/ 116 h 128"/>
                  <a:gd name="T16" fmla="*/ 20 w 40"/>
                  <a:gd name="T17" fmla="*/ 128 h 128"/>
                  <a:gd name="T18" fmla="*/ 32 w 40"/>
                  <a:gd name="T19" fmla="*/ 116 h 128"/>
                  <a:gd name="T20" fmla="*/ 32 w 40"/>
                  <a:gd name="T21" fmla="*/ 56 h 128"/>
                  <a:gd name="T22" fmla="*/ 40 w 40"/>
                  <a:gd name="T23" fmla="*/ 40 h 128"/>
                  <a:gd name="T24" fmla="*/ 32 w 40"/>
                  <a:gd name="T25" fmla="*/ 24 h 128"/>
                  <a:gd name="T26" fmla="*/ 16 w 40"/>
                  <a:gd name="T27" fmla="*/ 12 h 128"/>
                  <a:gd name="T28" fmla="*/ 20 w 40"/>
                  <a:gd name="T29" fmla="*/ 8 h 128"/>
                  <a:gd name="T30" fmla="*/ 24 w 40"/>
                  <a:gd name="T31" fmla="*/ 12 h 128"/>
                  <a:gd name="T32" fmla="*/ 24 w 40"/>
                  <a:gd name="T33" fmla="*/ 20 h 128"/>
                  <a:gd name="T34" fmla="*/ 20 w 40"/>
                  <a:gd name="T35" fmla="*/ 20 h 128"/>
                  <a:gd name="T36" fmla="*/ 16 w 40"/>
                  <a:gd name="T37" fmla="*/ 20 h 128"/>
                  <a:gd name="T38" fmla="*/ 16 w 40"/>
                  <a:gd name="T39" fmla="*/ 12 h 128"/>
                  <a:gd name="T40" fmla="*/ 24 w 40"/>
                  <a:gd name="T41" fmla="*/ 116 h 128"/>
                  <a:gd name="T42" fmla="*/ 20 w 40"/>
                  <a:gd name="T43" fmla="*/ 120 h 128"/>
                  <a:gd name="T44" fmla="*/ 16 w 40"/>
                  <a:gd name="T45" fmla="*/ 116 h 128"/>
                  <a:gd name="T46" fmla="*/ 16 w 40"/>
                  <a:gd name="T47" fmla="*/ 60 h 128"/>
                  <a:gd name="T48" fmla="*/ 20 w 40"/>
                  <a:gd name="T49" fmla="*/ 60 h 128"/>
                  <a:gd name="T50" fmla="*/ 24 w 40"/>
                  <a:gd name="T51" fmla="*/ 60 h 128"/>
                  <a:gd name="T52" fmla="*/ 24 w 40"/>
                  <a:gd name="T53" fmla="*/ 116 h 128"/>
                  <a:gd name="T54" fmla="*/ 31 w 40"/>
                  <a:gd name="T55" fmla="*/ 43 h 128"/>
                  <a:gd name="T56" fmla="*/ 31 w 40"/>
                  <a:gd name="T57" fmla="*/ 44 h 128"/>
                  <a:gd name="T58" fmla="*/ 30 w 40"/>
                  <a:gd name="T59" fmla="*/ 47 h 128"/>
                  <a:gd name="T60" fmla="*/ 30 w 40"/>
                  <a:gd name="T61" fmla="*/ 47 h 128"/>
                  <a:gd name="T62" fmla="*/ 27 w 40"/>
                  <a:gd name="T63" fmla="*/ 50 h 128"/>
                  <a:gd name="T64" fmla="*/ 27 w 40"/>
                  <a:gd name="T65" fmla="*/ 50 h 128"/>
                  <a:gd name="T66" fmla="*/ 24 w 40"/>
                  <a:gd name="T67" fmla="*/ 51 h 128"/>
                  <a:gd name="T68" fmla="*/ 20 w 40"/>
                  <a:gd name="T69" fmla="*/ 52 h 128"/>
                  <a:gd name="T70" fmla="*/ 16 w 40"/>
                  <a:gd name="T71" fmla="*/ 51 h 128"/>
                  <a:gd name="T72" fmla="*/ 13 w 40"/>
                  <a:gd name="T73" fmla="*/ 50 h 128"/>
                  <a:gd name="T74" fmla="*/ 13 w 40"/>
                  <a:gd name="T75" fmla="*/ 50 h 128"/>
                  <a:gd name="T76" fmla="*/ 10 w 40"/>
                  <a:gd name="T77" fmla="*/ 47 h 128"/>
                  <a:gd name="T78" fmla="*/ 10 w 40"/>
                  <a:gd name="T79" fmla="*/ 47 h 128"/>
                  <a:gd name="T80" fmla="*/ 9 w 40"/>
                  <a:gd name="T81" fmla="*/ 44 h 128"/>
                  <a:gd name="T82" fmla="*/ 9 w 40"/>
                  <a:gd name="T83" fmla="*/ 43 h 128"/>
                  <a:gd name="T84" fmla="*/ 8 w 40"/>
                  <a:gd name="T85" fmla="*/ 40 h 128"/>
                  <a:gd name="T86" fmla="*/ 9 w 40"/>
                  <a:gd name="T87" fmla="*/ 37 h 128"/>
                  <a:gd name="T88" fmla="*/ 9 w 40"/>
                  <a:gd name="T89" fmla="*/ 36 h 128"/>
                  <a:gd name="T90" fmla="*/ 10 w 40"/>
                  <a:gd name="T91" fmla="*/ 33 h 128"/>
                  <a:gd name="T92" fmla="*/ 10 w 40"/>
                  <a:gd name="T93" fmla="*/ 33 h 128"/>
                  <a:gd name="T94" fmla="*/ 13 w 40"/>
                  <a:gd name="T95" fmla="*/ 30 h 128"/>
                  <a:gd name="T96" fmla="*/ 13 w 40"/>
                  <a:gd name="T97" fmla="*/ 30 h 128"/>
                  <a:gd name="T98" fmla="*/ 16 w 40"/>
                  <a:gd name="T99" fmla="*/ 29 h 128"/>
                  <a:gd name="T100" fmla="*/ 20 w 40"/>
                  <a:gd name="T101" fmla="*/ 28 h 128"/>
                  <a:gd name="T102" fmla="*/ 24 w 40"/>
                  <a:gd name="T103" fmla="*/ 29 h 128"/>
                  <a:gd name="T104" fmla="*/ 27 w 40"/>
                  <a:gd name="T105" fmla="*/ 30 h 128"/>
                  <a:gd name="T106" fmla="*/ 27 w 40"/>
                  <a:gd name="T107" fmla="*/ 30 h 128"/>
                  <a:gd name="T108" fmla="*/ 30 w 40"/>
                  <a:gd name="T109" fmla="*/ 33 h 128"/>
                  <a:gd name="T110" fmla="*/ 30 w 40"/>
                  <a:gd name="T111" fmla="*/ 33 h 128"/>
                  <a:gd name="T112" fmla="*/ 31 w 40"/>
                  <a:gd name="T113" fmla="*/ 36 h 128"/>
                  <a:gd name="T114" fmla="*/ 31 w 40"/>
                  <a:gd name="T115" fmla="*/ 37 h 128"/>
                  <a:gd name="T116" fmla="*/ 32 w 40"/>
                  <a:gd name="T117" fmla="*/ 40 h 128"/>
                  <a:gd name="T118" fmla="*/ 31 w 40"/>
                  <a:gd name="T119" fmla="*/ 43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" h="128">
                    <a:moveTo>
                      <a:pt x="32" y="24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5"/>
                      <a:pt x="27" y="0"/>
                      <a:pt x="20" y="0"/>
                    </a:cubicBezTo>
                    <a:cubicBezTo>
                      <a:pt x="13" y="0"/>
                      <a:pt x="8" y="5"/>
                      <a:pt x="8" y="12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3" y="28"/>
                      <a:pt x="0" y="33"/>
                      <a:pt x="0" y="40"/>
                    </a:cubicBezTo>
                    <a:cubicBezTo>
                      <a:pt x="0" y="47"/>
                      <a:pt x="3" y="52"/>
                      <a:pt x="8" y="56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23"/>
                      <a:pt x="13" y="128"/>
                      <a:pt x="20" y="128"/>
                    </a:cubicBezTo>
                    <a:cubicBezTo>
                      <a:pt x="27" y="128"/>
                      <a:pt x="32" y="123"/>
                      <a:pt x="32" y="116"/>
                    </a:cubicBezTo>
                    <a:cubicBezTo>
                      <a:pt x="32" y="56"/>
                      <a:pt x="32" y="56"/>
                      <a:pt x="32" y="56"/>
                    </a:cubicBezTo>
                    <a:cubicBezTo>
                      <a:pt x="37" y="52"/>
                      <a:pt x="40" y="47"/>
                      <a:pt x="40" y="40"/>
                    </a:cubicBezTo>
                    <a:cubicBezTo>
                      <a:pt x="40" y="33"/>
                      <a:pt x="37" y="28"/>
                      <a:pt x="32" y="24"/>
                    </a:cubicBezTo>
                    <a:close/>
                    <a:moveTo>
                      <a:pt x="16" y="12"/>
                    </a:moveTo>
                    <a:cubicBezTo>
                      <a:pt x="16" y="10"/>
                      <a:pt x="18" y="8"/>
                      <a:pt x="20" y="8"/>
                    </a:cubicBezTo>
                    <a:cubicBezTo>
                      <a:pt x="22" y="8"/>
                      <a:pt x="24" y="10"/>
                      <a:pt x="24" y="12"/>
                    </a:cubicBezTo>
                    <a:cubicBezTo>
                      <a:pt x="24" y="20"/>
                      <a:pt x="24" y="20"/>
                      <a:pt x="24" y="20"/>
                    </a:cubicBezTo>
                    <a:cubicBezTo>
                      <a:pt x="23" y="20"/>
                      <a:pt x="21" y="20"/>
                      <a:pt x="20" y="20"/>
                    </a:cubicBezTo>
                    <a:cubicBezTo>
                      <a:pt x="19" y="20"/>
                      <a:pt x="17" y="20"/>
                      <a:pt x="16" y="20"/>
                    </a:cubicBezTo>
                    <a:lnTo>
                      <a:pt x="16" y="12"/>
                    </a:lnTo>
                    <a:close/>
                    <a:moveTo>
                      <a:pt x="24" y="116"/>
                    </a:moveTo>
                    <a:cubicBezTo>
                      <a:pt x="24" y="118"/>
                      <a:pt x="22" y="120"/>
                      <a:pt x="20" y="120"/>
                    </a:cubicBezTo>
                    <a:cubicBezTo>
                      <a:pt x="18" y="120"/>
                      <a:pt x="16" y="118"/>
                      <a:pt x="16" y="116"/>
                    </a:cubicBezTo>
                    <a:cubicBezTo>
                      <a:pt x="16" y="60"/>
                      <a:pt x="16" y="60"/>
                      <a:pt x="16" y="60"/>
                    </a:cubicBezTo>
                    <a:cubicBezTo>
                      <a:pt x="17" y="60"/>
                      <a:pt x="19" y="60"/>
                      <a:pt x="20" y="60"/>
                    </a:cubicBezTo>
                    <a:cubicBezTo>
                      <a:pt x="21" y="60"/>
                      <a:pt x="23" y="60"/>
                      <a:pt x="24" y="60"/>
                    </a:cubicBezTo>
                    <a:lnTo>
                      <a:pt x="24" y="116"/>
                    </a:lnTo>
                    <a:close/>
                    <a:moveTo>
                      <a:pt x="31" y="43"/>
                    </a:moveTo>
                    <a:cubicBezTo>
                      <a:pt x="31" y="44"/>
                      <a:pt x="31" y="44"/>
                      <a:pt x="31" y="44"/>
                    </a:cubicBezTo>
                    <a:cubicBezTo>
                      <a:pt x="31" y="45"/>
                      <a:pt x="30" y="46"/>
                      <a:pt x="30" y="47"/>
                    </a:cubicBezTo>
                    <a:cubicBezTo>
                      <a:pt x="30" y="47"/>
                      <a:pt x="30" y="47"/>
                      <a:pt x="30" y="47"/>
                    </a:cubicBezTo>
                    <a:cubicBezTo>
                      <a:pt x="29" y="48"/>
                      <a:pt x="28" y="49"/>
                      <a:pt x="27" y="50"/>
                    </a:cubicBezTo>
                    <a:cubicBezTo>
                      <a:pt x="27" y="50"/>
                      <a:pt x="27" y="50"/>
                      <a:pt x="27" y="50"/>
                    </a:cubicBezTo>
                    <a:cubicBezTo>
                      <a:pt x="26" y="50"/>
                      <a:pt x="25" y="51"/>
                      <a:pt x="24" y="51"/>
                    </a:cubicBezTo>
                    <a:cubicBezTo>
                      <a:pt x="23" y="52"/>
                      <a:pt x="21" y="52"/>
                      <a:pt x="20" y="52"/>
                    </a:cubicBezTo>
                    <a:cubicBezTo>
                      <a:pt x="19" y="52"/>
                      <a:pt x="17" y="52"/>
                      <a:pt x="16" y="51"/>
                    </a:cubicBezTo>
                    <a:cubicBezTo>
                      <a:pt x="15" y="51"/>
                      <a:pt x="14" y="50"/>
                      <a:pt x="13" y="50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49"/>
                      <a:pt x="11" y="48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6"/>
                      <a:pt x="9" y="45"/>
                      <a:pt x="9" y="44"/>
                    </a:cubicBezTo>
                    <a:cubicBezTo>
                      <a:pt x="9" y="44"/>
                      <a:pt x="9" y="44"/>
                      <a:pt x="9" y="43"/>
                    </a:cubicBezTo>
                    <a:cubicBezTo>
                      <a:pt x="8" y="42"/>
                      <a:pt x="8" y="41"/>
                      <a:pt x="8" y="40"/>
                    </a:cubicBezTo>
                    <a:cubicBezTo>
                      <a:pt x="8" y="39"/>
                      <a:pt x="8" y="38"/>
                      <a:pt x="9" y="37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35"/>
                      <a:pt x="10" y="34"/>
                      <a:pt x="10" y="33"/>
                    </a:cubicBezTo>
                    <a:cubicBezTo>
                      <a:pt x="10" y="33"/>
                      <a:pt x="10" y="33"/>
                      <a:pt x="10" y="33"/>
                    </a:cubicBezTo>
                    <a:cubicBezTo>
                      <a:pt x="11" y="32"/>
                      <a:pt x="12" y="31"/>
                      <a:pt x="13" y="30"/>
                    </a:cubicBezTo>
                    <a:cubicBezTo>
                      <a:pt x="13" y="30"/>
                      <a:pt x="13" y="30"/>
                      <a:pt x="13" y="30"/>
                    </a:cubicBezTo>
                    <a:cubicBezTo>
                      <a:pt x="14" y="30"/>
                      <a:pt x="15" y="29"/>
                      <a:pt x="16" y="29"/>
                    </a:cubicBezTo>
                    <a:cubicBezTo>
                      <a:pt x="17" y="28"/>
                      <a:pt x="19" y="28"/>
                      <a:pt x="20" y="28"/>
                    </a:cubicBezTo>
                    <a:cubicBezTo>
                      <a:pt x="21" y="28"/>
                      <a:pt x="23" y="28"/>
                      <a:pt x="24" y="29"/>
                    </a:cubicBezTo>
                    <a:cubicBezTo>
                      <a:pt x="25" y="29"/>
                      <a:pt x="26" y="30"/>
                      <a:pt x="27" y="30"/>
                    </a:cubicBezTo>
                    <a:cubicBezTo>
                      <a:pt x="27" y="30"/>
                      <a:pt x="27" y="30"/>
                      <a:pt x="27" y="30"/>
                    </a:cubicBezTo>
                    <a:cubicBezTo>
                      <a:pt x="28" y="31"/>
                      <a:pt x="29" y="32"/>
                      <a:pt x="30" y="33"/>
                    </a:cubicBezTo>
                    <a:cubicBezTo>
                      <a:pt x="30" y="33"/>
                      <a:pt x="30" y="33"/>
                      <a:pt x="30" y="33"/>
                    </a:cubicBezTo>
                    <a:cubicBezTo>
                      <a:pt x="30" y="34"/>
                      <a:pt x="31" y="35"/>
                      <a:pt x="31" y="36"/>
                    </a:cubicBezTo>
                    <a:cubicBezTo>
                      <a:pt x="31" y="36"/>
                      <a:pt x="31" y="36"/>
                      <a:pt x="31" y="37"/>
                    </a:cubicBezTo>
                    <a:cubicBezTo>
                      <a:pt x="32" y="38"/>
                      <a:pt x="32" y="39"/>
                      <a:pt x="32" y="40"/>
                    </a:cubicBezTo>
                    <a:cubicBezTo>
                      <a:pt x="32" y="41"/>
                      <a:pt x="32" y="42"/>
                      <a:pt x="31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  <p:sp>
            <p:nvSpPr>
              <p:cNvPr id="37" name="Freeform 59">
                <a:extLst>
                  <a:ext uri="{FF2B5EF4-FFF2-40B4-BE49-F238E27FC236}">
                    <a16:creationId xmlns:a16="http://schemas.microsoft.com/office/drawing/2014/main" id="{DDAD44B7-8A95-36F6-48FC-73A19E3437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64038" y="2905126"/>
                <a:ext cx="150812" cy="482600"/>
              </a:xfrm>
              <a:custGeom>
                <a:avLst/>
                <a:gdLst>
                  <a:gd name="T0" fmla="*/ 32 w 40"/>
                  <a:gd name="T1" fmla="*/ 72 h 128"/>
                  <a:gd name="T2" fmla="*/ 32 w 40"/>
                  <a:gd name="T3" fmla="*/ 12 h 128"/>
                  <a:gd name="T4" fmla="*/ 20 w 40"/>
                  <a:gd name="T5" fmla="*/ 0 h 128"/>
                  <a:gd name="T6" fmla="*/ 8 w 40"/>
                  <a:gd name="T7" fmla="*/ 12 h 128"/>
                  <a:gd name="T8" fmla="*/ 8 w 40"/>
                  <a:gd name="T9" fmla="*/ 72 h 128"/>
                  <a:gd name="T10" fmla="*/ 0 w 40"/>
                  <a:gd name="T11" fmla="*/ 88 h 128"/>
                  <a:gd name="T12" fmla="*/ 8 w 40"/>
                  <a:gd name="T13" fmla="*/ 104 h 128"/>
                  <a:gd name="T14" fmla="*/ 8 w 40"/>
                  <a:gd name="T15" fmla="*/ 116 h 128"/>
                  <a:gd name="T16" fmla="*/ 20 w 40"/>
                  <a:gd name="T17" fmla="*/ 128 h 128"/>
                  <a:gd name="T18" fmla="*/ 32 w 40"/>
                  <a:gd name="T19" fmla="*/ 116 h 128"/>
                  <a:gd name="T20" fmla="*/ 32 w 40"/>
                  <a:gd name="T21" fmla="*/ 104 h 128"/>
                  <a:gd name="T22" fmla="*/ 40 w 40"/>
                  <a:gd name="T23" fmla="*/ 88 h 128"/>
                  <a:gd name="T24" fmla="*/ 32 w 40"/>
                  <a:gd name="T25" fmla="*/ 72 h 128"/>
                  <a:gd name="T26" fmla="*/ 16 w 40"/>
                  <a:gd name="T27" fmla="*/ 12 h 128"/>
                  <a:gd name="T28" fmla="*/ 20 w 40"/>
                  <a:gd name="T29" fmla="*/ 8 h 128"/>
                  <a:gd name="T30" fmla="*/ 24 w 40"/>
                  <a:gd name="T31" fmla="*/ 12 h 128"/>
                  <a:gd name="T32" fmla="*/ 24 w 40"/>
                  <a:gd name="T33" fmla="*/ 68 h 128"/>
                  <a:gd name="T34" fmla="*/ 20 w 40"/>
                  <a:gd name="T35" fmla="*/ 68 h 128"/>
                  <a:gd name="T36" fmla="*/ 16 w 40"/>
                  <a:gd name="T37" fmla="*/ 68 h 128"/>
                  <a:gd name="T38" fmla="*/ 16 w 40"/>
                  <a:gd name="T39" fmla="*/ 12 h 128"/>
                  <a:gd name="T40" fmla="*/ 24 w 40"/>
                  <a:gd name="T41" fmla="*/ 116 h 128"/>
                  <a:gd name="T42" fmla="*/ 20 w 40"/>
                  <a:gd name="T43" fmla="*/ 120 h 128"/>
                  <a:gd name="T44" fmla="*/ 16 w 40"/>
                  <a:gd name="T45" fmla="*/ 116 h 128"/>
                  <a:gd name="T46" fmla="*/ 16 w 40"/>
                  <a:gd name="T47" fmla="*/ 108 h 128"/>
                  <a:gd name="T48" fmla="*/ 20 w 40"/>
                  <a:gd name="T49" fmla="*/ 108 h 128"/>
                  <a:gd name="T50" fmla="*/ 24 w 40"/>
                  <a:gd name="T51" fmla="*/ 108 h 128"/>
                  <a:gd name="T52" fmla="*/ 24 w 40"/>
                  <a:gd name="T53" fmla="*/ 116 h 128"/>
                  <a:gd name="T54" fmla="*/ 31 w 40"/>
                  <a:gd name="T55" fmla="*/ 91 h 128"/>
                  <a:gd name="T56" fmla="*/ 31 w 40"/>
                  <a:gd name="T57" fmla="*/ 92 h 128"/>
                  <a:gd name="T58" fmla="*/ 30 w 40"/>
                  <a:gd name="T59" fmla="*/ 95 h 128"/>
                  <a:gd name="T60" fmla="*/ 30 w 40"/>
                  <a:gd name="T61" fmla="*/ 95 h 128"/>
                  <a:gd name="T62" fmla="*/ 27 w 40"/>
                  <a:gd name="T63" fmla="*/ 98 h 128"/>
                  <a:gd name="T64" fmla="*/ 27 w 40"/>
                  <a:gd name="T65" fmla="*/ 98 h 128"/>
                  <a:gd name="T66" fmla="*/ 24 w 40"/>
                  <a:gd name="T67" fmla="*/ 99 h 128"/>
                  <a:gd name="T68" fmla="*/ 20 w 40"/>
                  <a:gd name="T69" fmla="*/ 100 h 128"/>
                  <a:gd name="T70" fmla="*/ 16 w 40"/>
                  <a:gd name="T71" fmla="*/ 99 h 128"/>
                  <a:gd name="T72" fmla="*/ 13 w 40"/>
                  <a:gd name="T73" fmla="*/ 98 h 128"/>
                  <a:gd name="T74" fmla="*/ 13 w 40"/>
                  <a:gd name="T75" fmla="*/ 98 h 128"/>
                  <a:gd name="T76" fmla="*/ 10 w 40"/>
                  <a:gd name="T77" fmla="*/ 95 h 128"/>
                  <a:gd name="T78" fmla="*/ 10 w 40"/>
                  <a:gd name="T79" fmla="*/ 95 h 128"/>
                  <a:gd name="T80" fmla="*/ 9 w 40"/>
                  <a:gd name="T81" fmla="*/ 92 h 128"/>
                  <a:gd name="T82" fmla="*/ 9 w 40"/>
                  <a:gd name="T83" fmla="*/ 91 h 128"/>
                  <a:gd name="T84" fmla="*/ 8 w 40"/>
                  <a:gd name="T85" fmla="*/ 88 h 128"/>
                  <a:gd name="T86" fmla="*/ 9 w 40"/>
                  <a:gd name="T87" fmla="*/ 85 h 128"/>
                  <a:gd name="T88" fmla="*/ 9 w 40"/>
                  <a:gd name="T89" fmla="*/ 84 h 128"/>
                  <a:gd name="T90" fmla="*/ 10 w 40"/>
                  <a:gd name="T91" fmla="*/ 81 h 128"/>
                  <a:gd name="T92" fmla="*/ 10 w 40"/>
                  <a:gd name="T93" fmla="*/ 81 h 128"/>
                  <a:gd name="T94" fmla="*/ 13 w 40"/>
                  <a:gd name="T95" fmla="*/ 78 h 128"/>
                  <a:gd name="T96" fmla="*/ 13 w 40"/>
                  <a:gd name="T97" fmla="*/ 78 h 128"/>
                  <a:gd name="T98" fmla="*/ 16 w 40"/>
                  <a:gd name="T99" fmla="*/ 77 h 128"/>
                  <a:gd name="T100" fmla="*/ 20 w 40"/>
                  <a:gd name="T101" fmla="*/ 76 h 128"/>
                  <a:gd name="T102" fmla="*/ 24 w 40"/>
                  <a:gd name="T103" fmla="*/ 77 h 128"/>
                  <a:gd name="T104" fmla="*/ 27 w 40"/>
                  <a:gd name="T105" fmla="*/ 78 h 128"/>
                  <a:gd name="T106" fmla="*/ 27 w 40"/>
                  <a:gd name="T107" fmla="*/ 78 h 128"/>
                  <a:gd name="T108" fmla="*/ 30 w 40"/>
                  <a:gd name="T109" fmla="*/ 81 h 128"/>
                  <a:gd name="T110" fmla="*/ 30 w 40"/>
                  <a:gd name="T111" fmla="*/ 81 h 128"/>
                  <a:gd name="T112" fmla="*/ 31 w 40"/>
                  <a:gd name="T113" fmla="*/ 84 h 128"/>
                  <a:gd name="T114" fmla="*/ 31 w 40"/>
                  <a:gd name="T115" fmla="*/ 85 h 128"/>
                  <a:gd name="T116" fmla="*/ 32 w 40"/>
                  <a:gd name="T117" fmla="*/ 88 h 128"/>
                  <a:gd name="T118" fmla="*/ 31 w 40"/>
                  <a:gd name="T119" fmla="*/ 9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40" h="128">
                    <a:moveTo>
                      <a:pt x="32" y="72"/>
                    </a:moveTo>
                    <a:cubicBezTo>
                      <a:pt x="32" y="12"/>
                      <a:pt x="32" y="12"/>
                      <a:pt x="32" y="12"/>
                    </a:cubicBezTo>
                    <a:cubicBezTo>
                      <a:pt x="32" y="5"/>
                      <a:pt x="27" y="0"/>
                      <a:pt x="20" y="0"/>
                    </a:cubicBezTo>
                    <a:cubicBezTo>
                      <a:pt x="13" y="0"/>
                      <a:pt x="8" y="5"/>
                      <a:pt x="8" y="12"/>
                    </a:cubicBezTo>
                    <a:cubicBezTo>
                      <a:pt x="8" y="72"/>
                      <a:pt x="8" y="72"/>
                      <a:pt x="8" y="72"/>
                    </a:cubicBezTo>
                    <a:cubicBezTo>
                      <a:pt x="3" y="76"/>
                      <a:pt x="0" y="81"/>
                      <a:pt x="0" y="88"/>
                    </a:cubicBezTo>
                    <a:cubicBezTo>
                      <a:pt x="0" y="95"/>
                      <a:pt x="3" y="100"/>
                      <a:pt x="8" y="104"/>
                    </a:cubicBezTo>
                    <a:cubicBezTo>
                      <a:pt x="8" y="116"/>
                      <a:pt x="8" y="116"/>
                      <a:pt x="8" y="116"/>
                    </a:cubicBezTo>
                    <a:cubicBezTo>
                      <a:pt x="8" y="123"/>
                      <a:pt x="13" y="128"/>
                      <a:pt x="20" y="128"/>
                    </a:cubicBezTo>
                    <a:cubicBezTo>
                      <a:pt x="27" y="128"/>
                      <a:pt x="32" y="123"/>
                      <a:pt x="32" y="116"/>
                    </a:cubicBezTo>
                    <a:cubicBezTo>
                      <a:pt x="32" y="104"/>
                      <a:pt x="32" y="104"/>
                      <a:pt x="32" y="104"/>
                    </a:cubicBezTo>
                    <a:cubicBezTo>
                      <a:pt x="37" y="100"/>
                      <a:pt x="40" y="95"/>
                      <a:pt x="40" y="88"/>
                    </a:cubicBezTo>
                    <a:cubicBezTo>
                      <a:pt x="40" y="81"/>
                      <a:pt x="37" y="76"/>
                      <a:pt x="32" y="72"/>
                    </a:cubicBezTo>
                    <a:close/>
                    <a:moveTo>
                      <a:pt x="16" y="12"/>
                    </a:moveTo>
                    <a:cubicBezTo>
                      <a:pt x="16" y="10"/>
                      <a:pt x="18" y="8"/>
                      <a:pt x="20" y="8"/>
                    </a:cubicBezTo>
                    <a:cubicBezTo>
                      <a:pt x="22" y="8"/>
                      <a:pt x="24" y="10"/>
                      <a:pt x="24" y="12"/>
                    </a:cubicBezTo>
                    <a:cubicBezTo>
                      <a:pt x="24" y="68"/>
                      <a:pt x="24" y="68"/>
                      <a:pt x="24" y="68"/>
                    </a:cubicBezTo>
                    <a:cubicBezTo>
                      <a:pt x="23" y="68"/>
                      <a:pt x="21" y="68"/>
                      <a:pt x="20" y="68"/>
                    </a:cubicBezTo>
                    <a:cubicBezTo>
                      <a:pt x="19" y="68"/>
                      <a:pt x="17" y="68"/>
                      <a:pt x="16" y="68"/>
                    </a:cubicBezTo>
                    <a:lnTo>
                      <a:pt x="16" y="12"/>
                    </a:lnTo>
                    <a:close/>
                    <a:moveTo>
                      <a:pt x="24" y="116"/>
                    </a:moveTo>
                    <a:cubicBezTo>
                      <a:pt x="24" y="118"/>
                      <a:pt x="22" y="120"/>
                      <a:pt x="20" y="120"/>
                    </a:cubicBezTo>
                    <a:cubicBezTo>
                      <a:pt x="18" y="120"/>
                      <a:pt x="16" y="118"/>
                      <a:pt x="16" y="116"/>
                    </a:cubicBezTo>
                    <a:cubicBezTo>
                      <a:pt x="16" y="108"/>
                      <a:pt x="16" y="108"/>
                      <a:pt x="16" y="108"/>
                    </a:cubicBezTo>
                    <a:cubicBezTo>
                      <a:pt x="17" y="108"/>
                      <a:pt x="19" y="108"/>
                      <a:pt x="20" y="108"/>
                    </a:cubicBezTo>
                    <a:cubicBezTo>
                      <a:pt x="21" y="108"/>
                      <a:pt x="23" y="108"/>
                      <a:pt x="24" y="108"/>
                    </a:cubicBezTo>
                    <a:lnTo>
                      <a:pt x="24" y="116"/>
                    </a:lnTo>
                    <a:close/>
                    <a:moveTo>
                      <a:pt x="31" y="91"/>
                    </a:moveTo>
                    <a:cubicBezTo>
                      <a:pt x="31" y="92"/>
                      <a:pt x="31" y="92"/>
                      <a:pt x="31" y="92"/>
                    </a:cubicBezTo>
                    <a:cubicBezTo>
                      <a:pt x="31" y="93"/>
                      <a:pt x="30" y="94"/>
                      <a:pt x="30" y="95"/>
                    </a:cubicBezTo>
                    <a:cubicBezTo>
                      <a:pt x="30" y="95"/>
                      <a:pt x="30" y="95"/>
                      <a:pt x="30" y="95"/>
                    </a:cubicBezTo>
                    <a:cubicBezTo>
                      <a:pt x="29" y="96"/>
                      <a:pt x="28" y="97"/>
                      <a:pt x="27" y="98"/>
                    </a:cubicBezTo>
                    <a:cubicBezTo>
                      <a:pt x="27" y="98"/>
                      <a:pt x="27" y="98"/>
                      <a:pt x="27" y="98"/>
                    </a:cubicBezTo>
                    <a:cubicBezTo>
                      <a:pt x="26" y="98"/>
                      <a:pt x="25" y="99"/>
                      <a:pt x="24" y="99"/>
                    </a:cubicBezTo>
                    <a:cubicBezTo>
                      <a:pt x="23" y="100"/>
                      <a:pt x="21" y="100"/>
                      <a:pt x="20" y="100"/>
                    </a:cubicBezTo>
                    <a:cubicBezTo>
                      <a:pt x="19" y="100"/>
                      <a:pt x="17" y="100"/>
                      <a:pt x="16" y="99"/>
                    </a:cubicBezTo>
                    <a:cubicBezTo>
                      <a:pt x="15" y="99"/>
                      <a:pt x="14" y="98"/>
                      <a:pt x="13" y="98"/>
                    </a:cubicBezTo>
                    <a:cubicBezTo>
                      <a:pt x="13" y="98"/>
                      <a:pt x="13" y="98"/>
                      <a:pt x="13" y="98"/>
                    </a:cubicBezTo>
                    <a:cubicBezTo>
                      <a:pt x="12" y="97"/>
                      <a:pt x="11" y="96"/>
                      <a:pt x="10" y="95"/>
                    </a:cubicBezTo>
                    <a:cubicBezTo>
                      <a:pt x="10" y="95"/>
                      <a:pt x="10" y="95"/>
                      <a:pt x="10" y="95"/>
                    </a:cubicBezTo>
                    <a:cubicBezTo>
                      <a:pt x="10" y="94"/>
                      <a:pt x="9" y="93"/>
                      <a:pt x="9" y="92"/>
                    </a:cubicBezTo>
                    <a:cubicBezTo>
                      <a:pt x="9" y="92"/>
                      <a:pt x="9" y="92"/>
                      <a:pt x="9" y="91"/>
                    </a:cubicBezTo>
                    <a:cubicBezTo>
                      <a:pt x="8" y="90"/>
                      <a:pt x="8" y="89"/>
                      <a:pt x="8" y="88"/>
                    </a:cubicBezTo>
                    <a:cubicBezTo>
                      <a:pt x="8" y="87"/>
                      <a:pt x="8" y="86"/>
                      <a:pt x="9" y="85"/>
                    </a:cubicBezTo>
                    <a:cubicBezTo>
                      <a:pt x="9" y="84"/>
                      <a:pt x="9" y="84"/>
                      <a:pt x="9" y="84"/>
                    </a:cubicBezTo>
                    <a:cubicBezTo>
                      <a:pt x="9" y="83"/>
                      <a:pt x="10" y="82"/>
                      <a:pt x="10" y="81"/>
                    </a:cubicBezTo>
                    <a:cubicBezTo>
                      <a:pt x="10" y="81"/>
                      <a:pt x="10" y="81"/>
                      <a:pt x="10" y="81"/>
                    </a:cubicBezTo>
                    <a:cubicBezTo>
                      <a:pt x="11" y="80"/>
                      <a:pt x="12" y="79"/>
                      <a:pt x="13" y="78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4" y="78"/>
                      <a:pt x="15" y="77"/>
                      <a:pt x="16" y="77"/>
                    </a:cubicBezTo>
                    <a:cubicBezTo>
                      <a:pt x="17" y="76"/>
                      <a:pt x="19" y="76"/>
                      <a:pt x="20" y="76"/>
                    </a:cubicBezTo>
                    <a:cubicBezTo>
                      <a:pt x="21" y="76"/>
                      <a:pt x="23" y="76"/>
                      <a:pt x="24" y="77"/>
                    </a:cubicBezTo>
                    <a:cubicBezTo>
                      <a:pt x="25" y="77"/>
                      <a:pt x="26" y="78"/>
                      <a:pt x="27" y="78"/>
                    </a:cubicBezTo>
                    <a:cubicBezTo>
                      <a:pt x="27" y="78"/>
                      <a:pt x="27" y="78"/>
                      <a:pt x="27" y="78"/>
                    </a:cubicBezTo>
                    <a:cubicBezTo>
                      <a:pt x="28" y="79"/>
                      <a:pt x="29" y="80"/>
                      <a:pt x="30" y="81"/>
                    </a:cubicBezTo>
                    <a:cubicBezTo>
                      <a:pt x="30" y="81"/>
                      <a:pt x="30" y="81"/>
                      <a:pt x="30" y="81"/>
                    </a:cubicBezTo>
                    <a:cubicBezTo>
                      <a:pt x="30" y="82"/>
                      <a:pt x="31" y="83"/>
                      <a:pt x="31" y="84"/>
                    </a:cubicBezTo>
                    <a:cubicBezTo>
                      <a:pt x="31" y="84"/>
                      <a:pt x="31" y="84"/>
                      <a:pt x="31" y="85"/>
                    </a:cubicBezTo>
                    <a:cubicBezTo>
                      <a:pt x="32" y="86"/>
                      <a:pt x="32" y="87"/>
                      <a:pt x="32" y="88"/>
                    </a:cubicBezTo>
                    <a:cubicBezTo>
                      <a:pt x="32" y="89"/>
                      <a:pt x="32" y="90"/>
                      <a:pt x="31" y="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350"/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87285E0-83A6-4904-E29C-7AC8A59BEF3F}"/>
              </a:ext>
            </a:extLst>
          </p:cNvPr>
          <p:cNvGrpSpPr/>
          <p:nvPr/>
        </p:nvGrpSpPr>
        <p:grpSpPr>
          <a:xfrm>
            <a:off x="2672630" y="3552750"/>
            <a:ext cx="685800" cy="685800"/>
            <a:chOff x="2400033" y="2712870"/>
            <a:chExt cx="914400" cy="9144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3BB223C-E95E-E3CF-AE4C-FFE70DC970B9}"/>
                </a:ext>
              </a:extLst>
            </p:cNvPr>
            <p:cNvSpPr/>
            <p:nvPr/>
          </p:nvSpPr>
          <p:spPr>
            <a:xfrm>
              <a:off x="2400033" y="2712870"/>
              <a:ext cx="914400" cy="9144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40" name="Freeform 60">
              <a:extLst>
                <a:ext uri="{FF2B5EF4-FFF2-40B4-BE49-F238E27FC236}">
                  <a16:creationId xmlns:a16="http://schemas.microsoft.com/office/drawing/2014/main" id="{EE04A43C-A71F-E5D2-C65A-9418A4DABF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16727" y="2917439"/>
              <a:ext cx="481012" cy="482600"/>
            </a:xfrm>
            <a:custGeom>
              <a:avLst/>
              <a:gdLst>
                <a:gd name="T0" fmla="*/ 126 w 128"/>
                <a:gd name="T1" fmla="*/ 1 h 128"/>
                <a:gd name="T2" fmla="*/ 124 w 128"/>
                <a:gd name="T3" fmla="*/ 0 h 128"/>
                <a:gd name="T4" fmla="*/ 122 w 128"/>
                <a:gd name="T5" fmla="*/ 1 h 128"/>
                <a:gd name="T6" fmla="*/ 2 w 128"/>
                <a:gd name="T7" fmla="*/ 81 h 128"/>
                <a:gd name="T8" fmla="*/ 0 w 128"/>
                <a:gd name="T9" fmla="*/ 84 h 128"/>
                <a:gd name="T10" fmla="*/ 3 w 128"/>
                <a:gd name="T11" fmla="*/ 88 h 128"/>
                <a:gd name="T12" fmla="*/ 34 w 128"/>
                <a:gd name="T13" fmla="*/ 100 h 128"/>
                <a:gd name="T14" fmla="*/ 49 w 128"/>
                <a:gd name="T15" fmla="*/ 126 h 128"/>
                <a:gd name="T16" fmla="*/ 52 w 128"/>
                <a:gd name="T17" fmla="*/ 128 h 128"/>
                <a:gd name="T18" fmla="*/ 52 w 128"/>
                <a:gd name="T19" fmla="*/ 128 h 128"/>
                <a:gd name="T20" fmla="*/ 55 w 128"/>
                <a:gd name="T21" fmla="*/ 126 h 128"/>
                <a:gd name="T22" fmla="*/ 64 w 128"/>
                <a:gd name="T23" fmla="*/ 112 h 128"/>
                <a:gd name="T24" fmla="*/ 103 w 128"/>
                <a:gd name="T25" fmla="*/ 128 h 128"/>
                <a:gd name="T26" fmla="*/ 104 w 128"/>
                <a:gd name="T27" fmla="*/ 128 h 128"/>
                <a:gd name="T28" fmla="*/ 106 w 128"/>
                <a:gd name="T29" fmla="*/ 127 h 128"/>
                <a:gd name="T30" fmla="*/ 108 w 128"/>
                <a:gd name="T31" fmla="*/ 125 h 128"/>
                <a:gd name="T32" fmla="*/ 128 w 128"/>
                <a:gd name="T33" fmla="*/ 5 h 128"/>
                <a:gd name="T34" fmla="*/ 126 w 128"/>
                <a:gd name="T35" fmla="*/ 1 h 128"/>
                <a:gd name="T36" fmla="*/ 13 w 128"/>
                <a:gd name="T37" fmla="*/ 83 h 128"/>
                <a:gd name="T38" fmla="*/ 105 w 128"/>
                <a:gd name="T39" fmla="*/ 21 h 128"/>
                <a:gd name="T40" fmla="*/ 38 w 128"/>
                <a:gd name="T41" fmla="*/ 93 h 128"/>
                <a:gd name="T42" fmla="*/ 37 w 128"/>
                <a:gd name="T43" fmla="*/ 93 h 128"/>
                <a:gd name="T44" fmla="*/ 13 w 128"/>
                <a:gd name="T45" fmla="*/ 83 h 128"/>
                <a:gd name="T46" fmla="*/ 41 w 128"/>
                <a:gd name="T47" fmla="*/ 96 h 128"/>
                <a:gd name="T48" fmla="*/ 41 w 128"/>
                <a:gd name="T49" fmla="*/ 96 h 128"/>
                <a:gd name="T50" fmla="*/ 117 w 128"/>
                <a:gd name="T51" fmla="*/ 15 h 128"/>
                <a:gd name="T52" fmla="*/ 52 w 128"/>
                <a:gd name="T53" fmla="*/ 116 h 128"/>
                <a:gd name="T54" fmla="*/ 41 w 128"/>
                <a:gd name="T55" fmla="*/ 96 h 128"/>
                <a:gd name="T56" fmla="*/ 101 w 128"/>
                <a:gd name="T57" fmla="*/ 118 h 128"/>
                <a:gd name="T58" fmla="*/ 67 w 128"/>
                <a:gd name="T59" fmla="*/ 105 h 128"/>
                <a:gd name="T60" fmla="*/ 64 w 128"/>
                <a:gd name="T61" fmla="*/ 104 h 128"/>
                <a:gd name="T62" fmla="*/ 117 w 128"/>
                <a:gd name="T63" fmla="*/ 23 h 128"/>
                <a:gd name="T64" fmla="*/ 101 w 128"/>
                <a:gd name="T65" fmla="*/ 11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" h="128">
                  <a:moveTo>
                    <a:pt x="126" y="1"/>
                  </a:moveTo>
                  <a:cubicBezTo>
                    <a:pt x="126" y="0"/>
                    <a:pt x="125" y="0"/>
                    <a:pt x="124" y="0"/>
                  </a:cubicBezTo>
                  <a:cubicBezTo>
                    <a:pt x="123" y="0"/>
                    <a:pt x="122" y="0"/>
                    <a:pt x="122" y="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1" y="81"/>
                    <a:pt x="0" y="83"/>
                    <a:pt x="0" y="84"/>
                  </a:cubicBezTo>
                  <a:cubicBezTo>
                    <a:pt x="0" y="86"/>
                    <a:pt x="1" y="87"/>
                    <a:pt x="3" y="88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49" y="126"/>
                    <a:pt x="49" y="126"/>
                    <a:pt x="49" y="126"/>
                  </a:cubicBezTo>
                  <a:cubicBezTo>
                    <a:pt x="49" y="127"/>
                    <a:pt x="51" y="128"/>
                    <a:pt x="52" y="128"/>
                  </a:cubicBezTo>
                  <a:cubicBezTo>
                    <a:pt x="52" y="128"/>
                    <a:pt x="52" y="128"/>
                    <a:pt x="52" y="128"/>
                  </a:cubicBezTo>
                  <a:cubicBezTo>
                    <a:pt x="53" y="128"/>
                    <a:pt x="55" y="127"/>
                    <a:pt x="55" y="126"/>
                  </a:cubicBezTo>
                  <a:cubicBezTo>
                    <a:pt x="64" y="112"/>
                    <a:pt x="64" y="112"/>
                    <a:pt x="64" y="112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4" y="128"/>
                  </a:cubicBezTo>
                  <a:cubicBezTo>
                    <a:pt x="105" y="128"/>
                    <a:pt x="105" y="128"/>
                    <a:pt x="106" y="127"/>
                  </a:cubicBezTo>
                  <a:cubicBezTo>
                    <a:pt x="107" y="127"/>
                    <a:pt x="108" y="126"/>
                    <a:pt x="108" y="125"/>
                  </a:cubicBezTo>
                  <a:cubicBezTo>
                    <a:pt x="128" y="5"/>
                    <a:pt x="128" y="5"/>
                    <a:pt x="128" y="5"/>
                  </a:cubicBezTo>
                  <a:cubicBezTo>
                    <a:pt x="128" y="3"/>
                    <a:pt x="128" y="2"/>
                    <a:pt x="126" y="1"/>
                  </a:cubicBezTo>
                  <a:close/>
                  <a:moveTo>
                    <a:pt x="13" y="83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7" y="93"/>
                    <a:pt x="37" y="93"/>
                    <a:pt x="37" y="93"/>
                  </a:cubicBezTo>
                  <a:lnTo>
                    <a:pt x="13" y="83"/>
                  </a:lnTo>
                  <a:close/>
                  <a:moveTo>
                    <a:pt x="41" y="96"/>
                  </a:moveTo>
                  <a:cubicBezTo>
                    <a:pt x="41" y="96"/>
                    <a:pt x="41" y="96"/>
                    <a:pt x="41" y="96"/>
                  </a:cubicBezTo>
                  <a:cubicBezTo>
                    <a:pt x="117" y="15"/>
                    <a:pt x="117" y="15"/>
                    <a:pt x="117" y="15"/>
                  </a:cubicBezTo>
                  <a:cubicBezTo>
                    <a:pt x="52" y="116"/>
                    <a:pt x="52" y="116"/>
                    <a:pt x="52" y="116"/>
                  </a:cubicBezTo>
                  <a:lnTo>
                    <a:pt x="41" y="96"/>
                  </a:lnTo>
                  <a:close/>
                  <a:moveTo>
                    <a:pt x="101" y="118"/>
                  </a:moveTo>
                  <a:cubicBezTo>
                    <a:pt x="67" y="105"/>
                    <a:pt x="67" y="105"/>
                    <a:pt x="67" y="105"/>
                  </a:cubicBezTo>
                  <a:cubicBezTo>
                    <a:pt x="66" y="104"/>
                    <a:pt x="65" y="104"/>
                    <a:pt x="64" y="104"/>
                  </a:cubicBezTo>
                  <a:cubicBezTo>
                    <a:pt x="117" y="23"/>
                    <a:pt x="117" y="23"/>
                    <a:pt x="117" y="23"/>
                  </a:cubicBezTo>
                  <a:lnTo>
                    <a:pt x="101" y="11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C1CC165D-40C1-5FB6-F9F1-B76F9A2EF185}"/>
              </a:ext>
            </a:extLst>
          </p:cNvPr>
          <p:cNvSpPr txBox="1"/>
          <p:nvPr/>
        </p:nvSpPr>
        <p:spPr>
          <a:xfrm>
            <a:off x="1884625" y="2242063"/>
            <a:ext cx="240649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/>
            <a:r>
              <a:rPr lang="en-MY" sz="1200" dirty="0"/>
              <a:t>All user demands and business  requirement are gathered, analyse and recorded.</a:t>
            </a:r>
            <a:endParaRPr lang="en-US" sz="900" dirty="0"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FB36276-F9FD-ADA2-1985-72493E772D6E}"/>
              </a:ext>
            </a:extLst>
          </p:cNvPr>
          <p:cNvSpPr txBox="1"/>
          <p:nvPr/>
        </p:nvSpPr>
        <p:spPr>
          <a:xfrm>
            <a:off x="2074829" y="1973220"/>
            <a:ext cx="20356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MY" sz="1600" b="1" dirty="0"/>
              <a:t>Requirement Analysis</a:t>
            </a:r>
            <a:endParaRPr lang="en-US" sz="1200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91C943F-9542-6128-6BB1-F29077B28134}"/>
              </a:ext>
            </a:extLst>
          </p:cNvPr>
          <p:cNvSpPr txBox="1"/>
          <p:nvPr/>
        </p:nvSpPr>
        <p:spPr>
          <a:xfrm>
            <a:off x="3505799" y="5266471"/>
            <a:ext cx="240649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/>
            <a:r>
              <a:rPr lang="en-MY" sz="1200" dirty="0"/>
              <a:t>Creating high-level, thorough design documentation and design system architecture.</a:t>
            </a:r>
            <a:endParaRPr lang="en-US" sz="1200" dirty="0"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45A5631-73CA-C88D-BA6A-383F3BC646BC}"/>
              </a:ext>
            </a:extLst>
          </p:cNvPr>
          <p:cNvSpPr txBox="1"/>
          <p:nvPr/>
        </p:nvSpPr>
        <p:spPr>
          <a:xfrm>
            <a:off x="4008015" y="4997628"/>
            <a:ext cx="1411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System Design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50F616A-7418-D5D0-7157-1C6CC22E828C}"/>
              </a:ext>
            </a:extLst>
          </p:cNvPr>
          <p:cNvSpPr txBox="1"/>
          <p:nvPr/>
        </p:nvSpPr>
        <p:spPr>
          <a:xfrm>
            <a:off x="5044178" y="2239769"/>
            <a:ext cx="240649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/>
            <a:r>
              <a:rPr lang="en-MY" sz="1200" dirty="0"/>
              <a:t>Implementation are divided into sprints to be developed iteratively to ensure frequent releases</a:t>
            </a:r>
            <a:endParaRPr lang="en-US" sz="1200" dirty="0"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76ED008-6377-CC13-74A9-180F8ABA19C7}"/>
              </a:ext>
            </a:extLst>
          </p:cNvPr>
          <p:cNvSpPr txBox="1"/>
          <p:nvPr/>
        </p:nvSpPr>
        <p:spPr>
          <a:xfrm>
            <a:off x="5061522" y="1970926"/>
            <a:ext cx="2381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Coding &amp; Implementation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AB6981A-3343-ACD8-73A9-3B46E4571F9A}"/>
              </a:ext>
            </a:extLst>
          </p:cNvPr>
          <p:cNvSpPr txBox="1"/>
          <p:nvPr/>
        </p:nvSpPr>
        <p:spPr>
          <a:xfrm>
            <a:off x="6680168" y="5266471"/>
            <a:ext cx="240649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/>
            <a:r>
              <a:rPr lang="en-MY" sz="1200" dirty="0"/>
              <a:t>Test on each sprint continuously as new features are being developed and implemented.</a:t>
            </a:r>
            <a:endParaRPr lang="en-US" sz="1200" dirty="0"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281630C-3AFC-B957-530F-26497F39D76B}"/>
              </a:ext>
            </a:extLst>
          </p:cNvPr>
          <p:cNvSpPr txBox="1"/>
          <p:nvPr/>
        </p:nvSpPr>
        <p:spPr>
          <a:xfrm>
            <a:off x="7171580" y="4997628"/>
            <a:ext cx="1433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System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8E74E3-D0F6-B1D8-B1C2-A1D968A23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1BB77E29-108F-6095-4A72-20C38713D6FF}"/>
              </a:ext>
            </a:extLst>
          </p:cNvPr>
          <p:cNvSpPr/>
          <p:nvPr/>
        </p:nvSpPr>
        <p:spPr>
          <a:xfrm>
            <a:off x="8682463" y="3085560"/>
            <a:ext cx="1620180" cy="1620180"/>
          </a:xfrm>
          <a:prstGeom prst="ellipse">
            <a:avLst/>
          </a:prstGeom>
          <a:noFill/>
          <a:ln w="69850">
            <a:solidFill>
              <a:schemeClr val="bg1">
                <a:lumMod val="75000"/>
                <a:alpha val="3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Arc 22">
            <a:extLst>
              <a:ext uri="{FF2B5EF4-FFF2-40B4-BE49-F238E27FC236}">
                <a16:creationId xmlns:a16="http://schemas.microsoft.com/office/drawing/2014/main" id="{4F1265CA-392B-E581-7C8B-E38EF4B8ED80}"/>
              </a:ext>
            </a:extLst>
          </p:cNvPr>
          <p:cNvSpPr/>
          <p:nvPr/>
        </p:nvSpPr>
        <p:spPr>
          <a:xfrm>
            <a:off x="8683309" y="3086406"/>
            <a:ext cx="1618488" cy="1618488"/>
          </a:xfrm>
          <a:prstGeom prst="arc">
            <a:avLst>
              <a:gd name="adj1" fmla="val 10766207"/>
              <a:gd name="adj2" fmla="val 21591530"/>
            </a:avLst>
          </a:prstGeom>
          <a:ln w="69850" cap="rnd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067CD499-2E75-4908-8FB6-98DE070BC778}"/>
              </a:ext>
            </a:extLst>
          </p:cNvPr>
          <p:cNvGrpSpPr/>
          <p:nvPr/>
        </p:nvGrpSpPr>
        <p:grpSpPr>
          <a:xfrm>
            <a:off x="9149653" y="3552750"/>
            <a:ext cx="685800" cy="685800"/>
            <a:chOff x="6719583" y="2712870"/>
            <a:chExt cx="914400" cy="914400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277A979-DBF7-B8A5-D979-514E39A4F664}"/>
                </a:ext>
              </a:extLst>
            </p:cNvPr>
            <p:cNvSpPr/>
            <p:nvPr/>
          </p:nvSpPr>
          <p:spPr>
            <a:xfrm>
              <a:off x="6719583" y="2712870"/>
              <a:ext cx="914400" cy="9144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Freeform 5">
              <a:extLst>
                <a:ext uri="{FF2B5EF4-FFF2-40B4-BE49-F238E27FC236}">
                  <a16:creationId xmlns:a16="http://schemas.microsoft.com/office/drawing/2014/main" id="{97F70F7D-ABB4-0CA9-2E15-86D3A1B79E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9896" y="2930203"/>
              <a:ext cx="465137" cy="466725"/>
            </a:xfrm>
            <a:custGeom>
              <a:avLst/>
              <a:gdLst>
                <a:gd name="T0" fmla="*/ 0 w 124"/>
                <a:gd name="T1" fmla="*/ 62 h 124"/>
                <a:gd name="T2" fmla="*/ 124 w 124"/>
                <a:gd name="T3" fmla="*/ 62 h 124"/>
                <a:gd name="T4" fmla="*/ 116 w 124"/>
                <a:gd name="T5" fmla="*/ 60 h 124"/>
                <a:gd name="T6" fmla="*/ 87 w 124"/>
                <a:gd name="T7" fmla="*/ 35 h 124"/>
                <a:gd name="T8" fmla="*/ 116 w 124"/>
                <a:gd name="T9" fmla="*/ 60 h 124"/>
                <a:gd name="T10" fmla="*/ 43 w 124"/>
                <a:gd name="T11" fmla="*/ 95 h 124"/>
                <a:gd name="T12" fmla="*/ 60 w 124"/>
                <a:gd name="T13" fmla="*/ 116 h 124"/>
                <a:gd name="T14" fmla="*/ 64 w 124"/>
                <a:gd name="T15" fmla="*/ 8 h 124"/>
                <a:gd name="T16" fmla="*/ 64 w 124"/>
                <a:gd name="T17" fmla="*/ 36 h 124"/>
                <a:gd name="T18" fmla="*/ 64 w 124"/>
                <a:gd name="T19" fmla="*/ 8 h 124"/>
                <a:gd name="T20" fmla="*/ 100 w 124"/>
                <a:gd name="T21" fmla="*/ 23 h 124"/>
                <a:gd name="T22" fmla="*/ 71 w 124"/>
                <a:gd name="T23" fmla="*/ 9 h 124"/>
                <a:gd name="T24" fmla="*/ 60 w 124"/>
                <a:gd name="T25" fmla="*/ 36 h 124"/>
                <a:gd name="T26" fmla="*/ 60 w 124"/>
                <a:gd name="T27" fmla="*/ 8 h 124"/>
                <a:gd name="T28" fmla="*/ 38 w 124"/>
                <a:gd name="T29" fmla="*/ 31 h 124"/>
                <a:gd name="T30" fmla="*/ 53 w 124"/>
                <a:gd name="T31" fmla="*/ 9 h 124"/>
                <a:gd name="T32" fmla="*/ 40 w 124"/>
                <a:gd name="T33" fmla="*/ 36 h 124"/>
                <a:gd name="T34" fmla="*/ 60 w 124"/>
                <a:gd name="T35" fmla="*/ 60 h 124"/>
                <a:gd name="T36" fmla="*/ 40 w 124"/>
                <a:gd name="T37" fmla="*/ 36 h 124"/>
                <a:gd name="T38" fmla="*/ 60 w 124"/>
                <a:gd name="T39" fmla="*/ 88 h 124"/>
                <a:gd name="T40" fmla="*/ 36 w 124"/>
                <a:gd name="T41" fmla="*/ 64 h 124"/>
                <a:gd name="T42" fmla="*/ 53 w 124"/>
                <a:gd name="T43" fmla="*/ 115 h 124"/>
                <a:gd name="T44" fmla="*/ 40 w 124"/>
                <a:gd name="T45" fmla="*/ 96 h 124"/>
                <a:gd name="T46" fmla="*/ 64 w 124"/>
                <a:gd name="T47" fmla="*/ 116 h 124"/>
                <a:gd name="T48" fmla="*/ 81 w 124"/>
                <a:gd name="T49" fmla="*/ 95 h 124"/>
                <a:gd name="T50" fmla="*/ 64 w 124"/>
                <a:gd name="T51" fmla="*/ 116 h 124"/>
                <a:gd name="T52" fmla="*/ 97 w 124"/>
                <a:gd name="T53" fmla="*/ 103 h 124"/>
                <a:gd name="T54" fmla="*/ 84 w 124"/>
                <a:gd name="T55" fmla="*/ 96 h 124"/>
                <a:gd name="T56" fmla="*/ 64 w 124"/>
                <a:gd name="T57" fmla="*/ 88 h 124"/>
                <a:gd name="T58" fmla="*/ 88 w 124"/>
                <a:gd name="T59" fmla="*/ 64 h 124"/>
                <a:gd name="T60" fmla="*/ 64 w 124"/>
                <a:gd name="T61" fmla="*/ 60 h 124"/>
                <a:gd name="T62" fmla="*/ 84 w 124"/>
                <a:gd name="T63" fmla="*/ 36 h 124"/>
                <a:gd name="T64" fmla="*/ 64 w 124"/>
                <a:gd name="T65" fmla="*/ 60 h 124"/>
                <a:gd name="T66" fmla="*/ 37 w 124"/>
                <a:gd name="T67" fmla="*/ 35 h 124"/>
                <a:gd name="T68" fmla="*/ 8 w 124"/>
                <a:gd name="T69" fmla="*/ 60 h 124"/>
                <a:gd name="T70" fmla="*/ 8 w 124"/>
                <a:gd name="T71" fmla="*/ 64 h 124"/>
                <a:gd name="T72" fmla="*/ 38 w 124"/>
                <a:gd name="T73" fmla="*/ 93 h 124"/>
                <a:gd name="T74" fmla="*/ 8 w 124"/>
                <a:gd name="T75" fmla="*/ 64 h 124"/>
                <a:gd name="T76" fmla="*/ 86 w 124"/>
                <a:gd name="T77" fmla="*/ 93 h 124"/>
                <a:gd name="T78" fmla="*/ 116 w 124"/>
                <a:gd name="T79" fmla="*/ 6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4" h="124">
                  <a:moveTo>
                    <a:pt x="62" y="0"/>
                  </a:moveTo>
                  <a:cubicBezTo>
                    <a:pt x="28" y="0"/>
                    <a:pt x="0" y="28"/>
                    <a:pt x="0" y="62"/>
                  </a:cubicBezTo>
                  <a:cubicBezTo>
                    <a:pt x="0" y="96"/>
                    <a:pt x="28" y="124"/>
                    <a:pt x="62" y="124"/>
                  </a:cubicBezTo>
                  <a:cubicBezTo>
                    <a:pt x="96" y="124"/>
                    <a:pt x="124" y="96"/>
                    <a:pt x="124" y="62"/>
                  </a:cubicBezTo>
                  <a:cubicBezTo>
                    <a:pt x="124" y="28"/>
                    <a:pt x="96" y="0"/>
                    <a:pt x="62" y="0"/>
                  </a:cubicBezTo>
                  <a:close/>
                  <a:moveTo>
                    <a:pt x="116" y="60"/>
                  </a:moveTo>
                  <a:cubicBezTo>
                    <a:pt x="92" y="60"/>
                    <a:pt x="92" y="60"/>
                    <a:pt x="92" y="60"/>
                  </a:cubicBezTo>
                  <a:cubicBezTo>
                    <a:pt x="92" y="51"/>
                    <a:pt x="90" y="43"/>
                    <a:pt x="87" y="35"/>
                  </a:cubicBezTo>
                  <a:cubicBezTo>
                    <a:pt x="93" y="33"/>
                    <a:pt x="98" y="30"/>
                    <a:pt x="102" y="26"/>
                  </a:cubicBezTo>
                  <a:cubicBezTo>
                    <a:pt x="110" y="35"/>
                    <a:pt x="115" y="47"/>
                    <a:pt x="116" y="60"/>
                  </a:cubicBezTo>
                  <a:close/>
                  <a:moveTo>
                    <a:pt x="60" y="116"/>
                  </a:moveTo>
                  <a:cubicBezTo>
                    <a:pt x="53" y="110"/>
                    <a:pt x="48" y="103"/>
                    <a:pt x="43" y="95"/>
                  </a:cubicBezTo>
                  <a:cubicBezTo>
                    <a:pt x="49" y="93"/>
                    <a:pt x="54" y="92"/>
                    <a:pt x="60" y="92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0" y="116"/>
                    <a:pt x="60" y="116"/>
                    <a:pt x="60" y="116"/>
                  </a:cubicBezTo>
                  <a:close/>
                  <a:moveTo>
                    <a:pt x="64" y="8"/>
                  </a:moveTo>
                  <a:cubicBezTo>
                    <a:pt x="72" y="14"/>
                    <a:pt x="78" y="23"/>
                    <a:pt x="82" y="33"/>
                  </a:cubicBezTo>
                  <a:cubicBezTo>
                    <a:pt x="76" y="35"/>
                    <a:pt x="70" y="36"/>
                    <a:pt x="64" y="36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lose/>
                  <a:moveTo>
                    <a:pt x="71" y="9"/>
                  </a:moveTo>
                  <a:cubicBezTo>
                    <a:pt x="82" y="11"/>
                    <a:pt x="92" y="16"/>
                    <a:pt x="100" y="23"/>
                  </a:cubicBezTo>
                  <a:cubicBezTo>
                    <a:pt x="95" y="26"/>
                    <a:pt x="91" y="29"/>
                    <a:pt x="86" y="31"/>
                  </a:cubicBezTo>
                  <a:cubicBezTo>
                    <a:pt x="82" y="23"/>
                    <a:pt x="77" y="15"/>
                    <a:pt x="71" y="9"/>
                  </a:cubicBezTo>
                  <a:close/>
                  <a:moveTo>
                    <a:pt x="60" y="8"/>
                  </a:moveTo>
                  <a:cubicBezTo>
                    <a:pt x="60" y="36"/>
                    <a:pt x="60" y="36"/>
                    <a:pt x="60" y="36"/>
                  </a:cubicBezTo>
                  <a:cubicBezTo>
                    <a:pt x="54" y="36"/>
                    <a:pt x="48" y="35"/>
                    <a:pt x="42" y="33"/>
                  </a:cubicBezTo>
                  <a:cubicBezTo>
                    <a:pt x="46" y="23"/>
                    <a:pt x="52" y="14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38" y="31"/>
                  </a:moveTo>
                  <a:cubicBezTo>
                    <a:pt x="33" y="29"/>
                    <a:pt x="29" y="26"/>
                    <a:pt x="24" y="23"/>
                  </a:cubicBezTo>
                  <a:cubicBezTo>
                    <a:pt x="32" y="16"/>
                    <a:pt x="42" y="11"/>
                    <a:pt x="53" y="9"/>
                  </a:cubicBezTo>
                  <a:cubicBezTo>
                    <a:pt x="47" y="15"/>
                    <a:pt x="42" y="23"/>
                    <a:pt x="38" y="31"/>
                  </a:cubicBezTo>
                  <a:close/>
                  <a:moveTo>
                    <a:pt x="40" y="36"/>
                  </a:moveTo>
                  <a:cubicBezTo>
                    <a:pt x="47" y="38"/>
                    <a:pt x="53" y="40"/>
                    <a:pt x="60" y="4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52"/>
                    <a:pt x="38" y="44"/>
                    <a:pt x="40" y="36"/>
                  </a:cubicBezTo>
                  <a:close/>
                  <a:moveTo>
                    <a:pt x="60" y="64"/>
                  </a:moveTo>
                  <a:cubicBezTo>
                    <a:pt x="60" y="88"/>
                    <a:pt x="60" y="88"/>
                    <a:pt x="60" y="88"/>
                  </a:cubicBezTo>
                  <a:cubicBezTo>
                    <a:pt x="54" y="88"/>
                    <a:pt x="48" y="89"/>
                    <a:pt x="42" y="91"/>
                  </a:cubicBezTo>
                  <a:cubicBezTo>
                    <a:pt x="38" y="83"/>
                    <a:pt x="36" y="74"/>
                    <a:pt x="36" y="64"/>
                  </a:cubicBezTo>
                  <a:lnTo>
                    <a:pt x="60" y="64"/>
                  </a:lnTo>
                  <a:close/>
                  <a:moveTo>
                    <a:pt x="53" y="115"/>
                  </a:moveTo>
                  <a:cubicBezTo>
                    <a:pt x="43" y="114"/>
                    <a:pt x="34" y="109"/>
                    <a:pt x="27" y="103"/>
                  </a:cubicBezTo>
                  <a:cubicBezTo>
                    <a:pt x="31" y="100"/>
                    <a:pt x="35" y="98"/>
                    <a:pt x="40" y="96"/>
                  </a:cubicBezTo>
                  <a:cubicBezTo>
                    <a:pt x="43" y="103"/>
                    <a:pt x="48" y="110"/>
                    <a:pt x="53" y="115"/>
                  </a:cubicBezTo>
                  <a:close/>
                  <a:moveTo>
                    <a:pt x="64" y="116"/>
                  </a:moveTo>
                  <a:cubicBezTo>
                    <a:pt x="64" y="92"/>
                    <a:pt x="64" y="92"/>
                    <a:pt x="64" y="92"/>
                  </a:cubicBezTo>
                  <a:cubicBezTo>
                    <a:pt x="70" y="92"/>
                    <a:pt x="75" y="93"/>
                    <a:pt x="81" y="95"/>
                  </a:cubicBezTo>
                  <a:cubicBezTo>
                    <a:pt x="76" y="103"/>
                    <a:pt x="71" y="110"/>
                    <a:pt x="64" y="116"/>
                  </a:cubicBezTo>
                  <a:cubicBezTo>
                    <a:pt x="64" y="116"/>
                    <a:pt x="64" y="116"/>
                    <a:pt x="64" y="116"/>
                  </a:cubicBezTo>
                  <a:close/>
                  <a:moveTo>
                    <a:pt x="84" y="96"/>
                  </a:moveTo>
                  <a:cubicBezTo>
                    <a:pt x="89" y="98"/>
                    <a:pt x="93" y="100"/>
                    <a:pt x="97" y="103"/>
                  </a:cubicBezTo>
                  <a:cubicBezTo>
                    <a:pt x="90" y="109"/>
                    <a:pt x="81" y="114"/>
                    <a:pt x="71" y="115"/>
                  </a:cubicBezTo>
                  <a:cubicBezTo>
                    <a:pt x="76" y="110"/>
                    <a:pt x="81" y="103"/>
                    <a:pt x="84" y="96"/>
                  </a:cubicBezTo>
                  <a:close/>
                  <a:moveTo>
                    <a:pt x="82" y="91"/>
                  </a:moveTo>
                  <a:cubicBezTo>
                    <a:pt x="76" y="89"/>
                    <a:pt x="70" y="88"/>
                    <a:pt x="64" y="88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88" y="64"/>
                    <a:pt x="88" y="64"/>
                    <a:pt x="88" y="64"/>
                  </a:cubicBezTo>
                  <a:cubicBezTo>
                    <a:pt x="88" y="74"/>
                    <a:pt x="86" y="83"/>
                    <a:pt x="82" y="91"/>
                  </a:cubicBezTo>
                  <a:close/>
                  <a:moveTo>
                    <a:pt x="64" y="60"/>
                  </a:moveTo>
                  <a:cubicBezTo>
                    <a:pt x="64" y="40"/>
                    <a:pt x="64" y="40"/>
                    <a:pt x="64" y="40"/>
                  </a:cubicBezTo>
                  <a:cubicBezTo>
                    <a:pt x="71" y="40"/>
                    <a:pt x="77" y="38"/>
                    <a:pt x="84" y="36"/>
                  </a:cubicBezTo>
                  <a:cubicBezTo>
                    <a:pt x="86" y="44"/>
                    <a:pt x="88" y="52"/>
                    <a:pt x="88" y="60"/>
                  </a:cubicBezTo>
                  <a:lnTo>
                    <a:pt x="64" y="60"/>
                  </a:lnTo>
                  <a:close/>
                  <a:moveTo>
                    <a:pt x="22" y="26"/>
                  </a:moveTo>
                  <a:cubicBezTo>
                    <a:pt x="26" y="30"/>
                    <a:pt x="31" y="33"/>
                    <a:pt x="37" y="35"/>
                  </a:cubicBezTo>
                  <a:cubicBezTo>
                    <a:pt x="34" y="43"/>
                    <a:pt x="32" y="51"/>
                    <a:pt x="32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47"/>
                    <a:pt x="14" y="35"/>
                    <a:pt x="22" y="26"/>
                  </a:cubicBezTo>
                  <a:close/>
                  <a:moveTo>
                    <a:pt x="8" y="64"/>
                  </a:moveTo>
                  <a:cubicBezTo>
                    <a:pt x="32" y="64"/>
                    <a:pt x="32" y="64"/>
                    <a:pt x="32" y="64"/>
                  </a:cubicBezTo>
                  <a:cubicBezTo>
                    <a:pt x="32" y="74"/>
                    <a:pt x="34" y="84"/>
                    <a:pt x="38" y="93"/>
                  </a:cubicBezTo>
                  <a:cubicBezTo>
                    <a:pt x="33" y="95"/>
                    <a:pt x="28" y="97"/>
                    <a:pt x="24" y="100"/>
                  </a:cubicBezTo>
                  <a:cubicBezTo>
                    <a:pt x="15" y="91"/>
                    <a:pt x="9" y="78"/>
                    <a:pt x="8" y="64"/>
                  </a:cubicBezTo>
                  <a:close/>
                  <a:moveTo>
                    <a:pt x="100" y="100"/>
                  </a:moveTo>
                  <a:cubicBezTo>
                    <a:pt x="96" y="97"/>
                    <a:pt x="91" y="95"/>
                    <a:pt x="86" y="93"/>
                  </a:cubicBezTo>
                  <a:cubicBezTo>
                    <a:pt x="90" y="84"/>
                    <a:pt x="92" y="74"/>
                    <a:pt x="92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78"/>
                    <a:pt x="109" y="91"/>
                    <a:pt x="100" y="10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id-ID" sz="1350"/>
            </a:p>
          </p:txBody>
        </p: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C8A66A80-ACD8-8EF6-D6C0-9EDD1CF3F7EA}"/>
              </a:ext>
            </a:extLst>
          </p:cNvPr>
          <p:cNvSpPr/>
          <p:nvPr/>
        </p:nvSpPr>
        <p:spPr>
          <a:xfrm>
            <a:off x="9336580" y="2946378"/>
            <a:ext cx="313638" cy="313638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57FE3A4-6A30-15BC-4F5F-76ED31873386}"/>
              </a:ext>
            </a:extLst>
          </p:cNvPr>
          <p:cNvSpPr txBox="1"/>
          <p:nvPr/>
        </p:nvSpPr>
        <p:spPr>
          <a:xfrm>
            <a:off x="8203731" y="2240454"/>
            <a:ext cx="2406493" cy="6463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/>
            <a:r>
              <a:rPr lang="en-MY" sz="1200" dirty="0"/>
              <a:t>The new features or updates are regularly and incrementally released in small batches to users</a:t>
            </a:r>
            <a:endParaRPr lang="en-US" sz="1200" dirty="0"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A0575FA-09F9-75AC-E060-66A241FB1A01}"/>
              </a:ext>
            </a:extLst>
          </p:cNvPr>
          <p:cNvSpPr txBox="1"/>
          <p:nvPr/>
        </p:nvSpPr>
        <p:spPr>
          <a:xfrm>
            <a:off x="8467878" y="1971611"/>
            <a:ext cx="1887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System Deployment</a:t>
            </a:r>
          </a:p>
        </p:txBody>
      </p:sp>
    </p:spTree>
    <p:extLst>
      <p:ext uri="{BB962C8B-B14F-4D97-AF65-F5344CB8AC3E}">
        <p14:creationId xmlns:p14="http://schemas.microsoft.com/office/powerpoint/2010/main" val="506695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74E60-5069-98BD-6C1A-55A6B682C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DC6FFC1-A4ED-8038-84E3-63C4B47225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15315"/>
          </a:xfrm>
        </p:spPr>
        <p:txBody>
          <a:bodyPr/>
          <a:lstStyle/>
          <a:p>
            <a:r>
              <a:rPr lang="en-US" dirty="0"/>
              <a:t>Software Requirement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D6E121-E897-ABB1-BBBC-9BEFCAF4C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891FB8-2B14-0E8E-FD13-F57DA0DD0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402398"/>
              </p:ext>
            </p:extLst>
          </p:nvPr>
        </p:nvGraphicFramePr>
        <p:xfrm>
          <a:off x="1523999" y="2095705"/>
          <a:ext cx="8197050" cy="3855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6968">
                  <a:extLst>
                    <a:ext uri="{9D8B030D-6E8A-4147-A177-3AD203B41FA5}">
                      <a16:colId xmlns:a16="http://schemas.microsoft.com/office/drawing/2014/main" val="1773535930"/>
                    </a:ext>
                  </a:extLst>
                </a:gridCol>
                <a:gridCol w="6090082">
                  <a:extLst>
                    <a:ext uri="{9D8B030D-6E8A-4147-A177-3AD203B41FA5}">
                      <a16:colId xmlns:a16="http://schemas.microsoft.com/office/drawing/2014/main" val="969149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MY" sz="1400" dirty="0">
                          <a:latin typeface="+mn-lt"/>
                        </a:rPr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MY" sz="1400" dirty="0">
                          <a:latin typeface="+mn-lt"/>
                        </a:rPr>
                        <a:t>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958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Google Chrome &amp; Microsoft Edge</a:t>
                      </a:r>
                      <a:endParaRPr lang="en-MY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Version 80 or later (Latest: Version 138)</a:t>
                      </a:r>
                      <a:endParaRPr lang="en-MY" sz="1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45625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Safari</a:t>
                      </a:r>
                      <a:endParaRPr lang="en-MY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Version 12 or later</a:t>
                      </a:r>
                      <a:endParaRPr lang="en-MY" sz="14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637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 Studio Code</a:t>
                      </a:r>
                      <a:endParaRPr lang="en-MY" sz="1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Version 1.60 or later</a:t>
                      </a:r>
                      <a:endParaRPr lang="en-MY" sz="14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6547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Java</a:t>
                      </a:r>
                      <a:endParaRPr lang="en-MY" sz="14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JDK 17 or later</a:t>
                      </a:r>
                      <a:endParaRPr lang="en-MY" sz="14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3260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JavaScript (ES6+)</a:t>
                      </a:r>
                      <a:endParaRPr lang="en-MY" sz="14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Any modern browser</a:t>
                      </a:r>
                      <a:endParaRPr lang="en-MY" sz="14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1545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Spring Boot</a:t>
                      </a:r>
                      <a:endParaRPr lang="en-MY" sz="14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Version 3.2.x or later</a:t>
                      </a:r>
                      <a:endParaRPr lang="en-MY" sz="14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6081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ReactJS</a:t>
                      </a:r>
                      <a:endParaRPr lang="en-MY" sz="14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Version 18 or later</a:t>
                      </a:r>
                      <a:endParaRPr lang="en-MY" sz="14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2381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MySQL</a:t>
                      </a:r>
                      <a:endParaRPr lang="en-MY" sz="14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Version 8.0 or later</a:t>
                      </a:r>
                      <a:endParaRPr lang="en-MY" sz="14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5066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GitHub</a:t>
                      </a:r>
                      <a:endParaRPr lang="en-MY" sz="14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MY" sz="14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access via browser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7137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4036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FE9B0-7FFC-7694-28A7-1404643A3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A4E5ABC-9092-4F74-2905-8F4A48B82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15315"/>
          </a:xfrm>
        </p:spPr>
        <p:txBody>
          <a:bodyPr/>
          <a:lstStyle/>
          <a:p>
            <a:r>
              <a:rPr lang="en-US" dirty="0"/>
              <a:t>Hardware Requirement (Computer/Laptop)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410044-5E81-C0AA-7601-8A868477F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3ABDA16-0E85-55FC-3F29-EBF5516341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179134"/>
              </p:ext>
            </p:extLst>
          </p:nvPr>
        </p:nvGraphicFramePr>
        <p:xfrm>
          <a:off x="1523999" y="2095705"/>
          <a:ext cx="8197050" cy="29742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8910">
                  <a:extLst>
                    <a:ext uri="{9D8B030D-6E8A-4147-A177-3AD203B41FA5}">
                      <a16:colId xmlns:a16="http://schemas.microsoft.com/office/drawing/2014/main" val="1773535930"/>
                    </a:ext>
                  </a:extLst>
                </a:gridCol>
                <a:gridCol w="5868140">
                  <a:extLst>
                    <a:ext uri="{9D8B030D-6E8A-4147-A177-3AD203B41FA5}">
                      <a16:colId xmlns:a16="http://schemas.microsoft.com/office/drawing/2014/main" val="969149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400" dirty="0">
                          <a:latin typeface="+mn-lt"/>
                        </a:rPr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400" dirty="0">
                          <a:latin typeface="+mn-lt"/>
                        </a:rPr>
                        <a:t>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95817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Operating System</a:t>
                      </a:r>
                      <a:endParaRPr lang="en-MY" sz="14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Windows 7 (64-bit) or later version</a:t>
                      </a:r>
                      <a:endParaRPr lang="en-MY" sz="14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945625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MY" sz="14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macOS 10.15 (Catalina) or later version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3637530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MY" sz="14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Ubuntu 20.04 LTS or equivalent or later version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654745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Processor</a:t>
                      </a:r>
                      <a:endParaRPr lang="en-MY" sz="14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MY" sz="14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Intel Core i3 (8th Gen or later) or higher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5326052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MY" sz="14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AMD Ryzen 3 (3000 series or later) or higher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3154517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MY" sz="14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Apple M1 or M2 (for macOS users)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66081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RAM</a:t>
                      </a:r>
                      <a:endParaRPr lang="en-MY" sz="14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MY" sz="14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 GB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2381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2766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ABFC0-BCBC-8D60-9D4D-B9E9C760B8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1475C33-8B9C-455F-6272-79C97CAA7B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715315"/>
          </a:xfrm>
        </p:spPr>
        <p:txBody>
          <a:bodyPr/>
          <a:lstStyle/>
          <a:p>
            <a:r>
              <a:rPr lang="en-US" dirty="0"/>
              <a:t>Hardware Requirement (Computer/Laptop)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EFB51B-CD06-F34D-C9AC-640C59AFCC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30DA2E3-5774-1AB5-F918-5C12996EC5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4763250"/>
              </p:ext>
            </p:extLst>
          </p:nvPr>
        </p:nvGraphicFramePr>
        <p:xfrm>
          <a:off x="1523999" y="2095705"/>
          <a:ext cx="8197050" cy="20648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8910">
                  <a:extLst>
                    <a:ext uri="{9D8B030D-6E8A-4147-A177-3AD203B41FA5}">
                      <a16:colId xmlns:a16="http://schemas.microsoft.com/office/drawing/2014/main" val="1773535930"/>
                    </a:ext>
                  </a:extLst>
                </a:gridCol>
                <a:gridCol w="5868140">
                  <a:extLst>
                    <a:ext uri="{9D8B030D-6E8A-4147-A177-3AD203B41FA5}">
                      <a16:colId xmlns:a16="http://schemas.microsoft.com/office/drawing/2014/main" val="9691495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400" dirty="0">
                          <a:latin typeface="+mn-lt"/>
                        </a:rPr>
                        <a:t>Hardware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MY" sz="1400" dirty="0">
                          <a:latin typeface="+mn-lt"/>
                        </a:rPr>
                        <a:t>Requirements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95817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Operating System</a:t>
                      </a:r>
                      <a:endParaRPr lang="en-MY" sz="14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MY" sz="140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Android 10 (Q) or newer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71797878"/>
                  </a:ext>
                </a:extLst>
              </a:tr>
              <a:tr h="145776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iOS 13 or newer 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8332738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Processor</a:t>
                      </a:r>
                      <a:endParaRPr lang="en-MY" sz="14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EBE7E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MY" sz="14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Snapdragon 665 / </a:t>
                      </a:r>
                      <a:r>
                        <a:rPr lang="en-MY" sz="1400" dirty="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Exynos</a:t>
                      </a:r>
                      <a:r>
                        <a:rPr lang="en-MY" sz="14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9611 / Equivalent or higher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80731711"/>
                  </a:ext>
                </a:extLst>
              </a:tr>
              <a:tr h="250860">
                <a:tc vMerge="1">
                  <a:txBody>
                    <a:bodyPr/>
                    <a:lstStyle/>
                    <a:p>
                      <a:endParaRPr lang="en-MY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400" dirty="0">
                          <a:effectLst/>
                          <a:latin typeface="+mn-lt"/>
                          <a:cs typeface="Arial" panose="020B0604020202020204" pitchFamily="34" charset="0"/>
                        </a:rPr>
                        <a:t>Apple A11 Bionic (iPhone 8)  or higher 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066836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RAM</a:t>
                      </a:r>
                      <a:endParaRPr lang="en-MY" sz="14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MY" sz="14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 GB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954442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6633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DA024-F564-DC34-E70E-1F98DC0793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AAA83C1D-415A-00F9-E363-831476FCA2F3}"/>
              </a:ext>
            </a:extLst>
          </p:cNvPr>
          <p:cNvSpPr txBox="1"/>
          <p:nvPr/>
        </p:nvSpPr>
        <p:spPr>
          <a:xfrm>
            <a:off x="2792312" y="2551837"/>
            <a:ext cx="6607373" cy="175432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800"/>
              </a:spcBef>
              <a:spcAft>
                <a:spcPts val="0"/>
              </a:spcAft>
              <a:defRPr/>
            </a:pPr>
            <a:r>
              <a:rPr lang="en-MY" sz="5400" b="1" dirty="0">
                <a:solidFill>
                  <a:schemeClr val="bg1"/>
                </a:solidFill>
                <a:latin typeface="+mj-lt"/>
                <a:cs typeface="Lato" panose="020F0502020204030203" pitchFamily="34" charset="0"/>
              </a:rPr>
              <a:t>Requirement Analysis and Design</a:t>
            </a:r>
            <a:endParaRPr lang="ru-RU" sz="5400" b="1" dirty="0">
              <a:solidFill>
                <a:schemeClr val="bg1"/>
              </a:solidFill>
              <a:latin typeface="+mj-lt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4D7E4-1E87-FDF2-C5C2-6A5052DA0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48" y="6560382"/>
            <a:ext cx="1943103" cy="14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1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3E15C23-C01E-33BA-2322-FDDAFEC09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134" y="307448"/>
            <a:ext cx="4121215" cy="1826152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</a:rPr>
              <a:t>Use Case Diagram </a:t>
            </a:r>
            <a:r>
              <a:rPr lang="en-US" sz="4000" dirty="0">
                <a:solidFill>
                  <a:schemeClr val="bg1"/>
                </a:solidFill>
              </a:rPr>
              <a:t>of IFoto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CEB01F-0B0D-313F-7196-7E06D006F8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B1DF5A-96B5-773E-699D-2334453070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546" y="894815"/>
            <a:ext cx="6898404" cy="52067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7843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68958-A677-94C3-5CAE-B4ACB971C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4AC32CC6-EA13-2EBC-C961-E696F867DE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7" y="274649"/>
            <a:ext cx="4521322" cy="1858951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</a:rPr>
              <a:t>System Architecture </a:t>
            </a:r>
            <a:r>
              <a:rPr lang="en-US" sz="4000" dirty="0">
                <a:solidFill>
                  <a:schemeClr val="bg1"/>
                </a:solidFill>
              </a:rPr>
              <a:t>of IFoto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1A163D-A578-044D-1866-63548B7D9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B88567-3768-A58B-56AA-D4C63CC642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984" y="2025935"/>
            <a:ext cx="7153239" cy="28061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179D7A5-2D68-1CE2-F53D-F1431EA94D53}"/>
              </a:ext>
            </a:extLst>
          </p:cNvPr>
          <p:cNvSpPr txBox="1">
            <a:spLocks/>
          </p:cNvSpPr>
          <p:nvPr/>
        </p:nvSpPr>
        <p:spPr>
          <a:xfrm>
            <a:off x="88777" y="2368836"/>
            <a:ext cx="4521322" cy="9172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3-Tier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93201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A6896CFD-2A25-C02C-DFD9-CBB8D6779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2266" y="1180917"/>
            <a:ext cx="6731924" cy="684154"/>
          </a:xfrm>
        </p:spPr>
        <p:txBody>
          <a:bodyPr>
            <a:noAutofit/>
          </a:bodyPr>
          <a:lstStyle/>
          <a:p>
            <a:r>
              <a:rPr lang="en-US" sz="4800" b="1" dirty="0"/>
              <a:t>Overview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0EACC6-2D61-9CD7-383F-34F4A25AD011}"/>
              </a:ext>
            </a:extLst>
          </p:cNvPr>
          <p:cNvSpPr txBox="1"/>
          <p:nvPr/>
        </p:nvSpPr>
        <p:spPr>
          <a:xfrm>
            <a:off x="1382266" y="1865071"/>
            <a:ext cx="6910879" cy="370934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200" dirty="0">
                <a:ea typeface="Roboto Condensed Light" panose="02000000000000000000" pitchFamily="2" charset="0"/>
                <a:cs typeface="Roboto Condensed Light" panose="02000000000000000000" pitchFamily="2" charset="0"/>
              </a:rPr>
              <a:t>1. Introduction</a:t>
            </a:r>
          </a:p>
          <a:p>
            <a:pPr algn="just">
              <a:lnSpc>
                <a:spcPct val="150000"/>
              </a:lnSpc>
            </a:pPr>
            <a:r>
              <a:rPr lang="en-US" sz="3200" dirty="0">
                <a:ea typeface="Roboto Condensed Light" panose="02000000000000000000" pitchFamily="2" charset="0"/>
                <a:cs typeface="Roboto Condensed Light" panose="02000000000000000000" pitchFamily="2" charset="0"/>
              </a:rPr>
              <a:t>2. Literature Review</a:t>
            </a:r>
          </a:p>
          <a:p>
            <a:pPr algn="just">
              <a:lnSpc>
                <a:spcPct val="150000"/>
              </a:lnSpc>
            </a:pPr>
            <a:r>
              <a:rPr lang="en-US" sz="3200" dirty="0">
                <a:ea typeface="Roboto Condensed Light" panose="02000000000000000000" pitchFamily="2" charset="0"/>
                <a:cs typeface="Roboto Condensed Light" panose="02000000000000000000" pitchFamily="2" charset="0"/>
              </a:rPr>
              <a:t>3. System Development Methodology</a:t>
            </a:r>
          </a:p>
          <a:p>
            <a:pPr algn="just">
              <a:lnSpc>
                <a:spcPct val="150000"/>
              </a:lnSpc>
            </a:pPr>
            <a:r>
              <a:rPr lang="en-US" sz="3200" dirty="0">
                <a:ea typeface="Roboto Condensed Light" panose="02000000000000000000" pitchFamily="2" charset="0"/>
                <a:cs typeface="Roboto Condensed Light" panose="02000000000000000000" pitchFamily="2" charset="0"/>
              </a:rPr>
              <a:t>4. Requirements Analysis and Design</a:t>
            </a:r>
          </a:p>
          <a:p>
            <a:pPr algn="just">
              <a:lnSpc>
                <a:spcPct val="150000"/>
              </a:lnSpc>
            </a:pPr>
            <a:r>
              <a:rPr lang="en-US" sz="3200" dirty="0">
                <a:ea typeface="Roboto Condensed Light" panose="02000000000000000000" pitchFamily="2" charset="0"/>
                <a:cs typeface="Roboto Condensed Light" panose="02000000000000000000" pitchFamily="2" charset="0"/>
              </a:rPr>
              <a:t>5. Conclusion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BB93CE-FE44-B264-B29B-62D7A48557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44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E1102-E37F-D9E5-85AC-BB5F5BD59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C185DFA5-06D8-329F-7B75-8523307E4A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661430" cy="1074768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System Architecture </a:t>
            </a:r>
            <a:r>
              <a:rPr lang="en-US" sz="4000" dirty="0"/>
              <a:t>of IFoto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7D7B3C-EF70-11D8-3685-C2ABFCA3B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FA50B0C-0758-43AC-95B8-3A64B59AFFF1}"/>
              </a:ext>
            </a:extLst>
          </p:cNvPr>
          <p:cNvSpPr txBox="1">
            <a:spLocks/>
          </p:cNvSpPr>
          <p:nvPr/>
        </p:nvSpPr>
        <p:spPr>
          <a:xfrm>
            <a:off x="-1" y="603682"/>
            <a:ext cx="6738151" cy="7723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dirty="0"/>
              <a:t>Package Diagram (Architectural View)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96F4D4-98A5-938C-FACB-555C60462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577" y="1287262"/>
            <a:ext cx="9374846" cy="530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9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792EE-97EB-0AA8-1A4D-16A481345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0D15798-96EA-68D5-0FF8-FD7B93E17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7" y="274649"/>
            <a:ext cx="4521322" cy="1858951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</a:rPr>
              <a:t>System Architecture </a:t>
            </a:r>
            <a:r>
              <a:rPr lang="en-US" sz="4000" dirty="0">
                <a:solidFill>
                  <a:schemeClr val="bg1"/>
                </a:solidFill>
              </a:rPr>
              <a:t>of IFoto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53AA34-AF05-D5DB-96E1-90346EE4C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2115E9A-CA4A-8D4F-435A-E83E388160D6}"/>
              </a:ext>
            </a:extLst>
          </p:cNvPr>
          <p:cNvSpPr txBox="1">
            <a:spLocks/>
          </p:cNvSpPr>
          <p:nvPr/>
        </p:nvSpPr>
        <p:spPr>
          <a:xfrm>
            <a:off x="88777" y="2368835"/>
            <a:ext cx="4521322" cy="164387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Package Diagram (Modules)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5BF5B-24A6-03F3-4697-21FE7F060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698" y="703840"/>
            <a:ext cx="7119786" cy="545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9118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EE333-6F8C-5B9E-2B12-C33F0D846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F114826A-F842-BB01-6DC7-C773BEBB5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7" y="274649"/>
            <a:ext cx="4521322" cy="1858951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</a:rPr>
              <a:t>System Architecture </a:t>
            </a:r>
            <a:r>
              <a:rPr lang="en-US" sz="4000" dirty="0">
                <a:solidFill>
                  <a:schemeClr val="bg1"/>
                </a:solidFill>
              </a:rPr>
              <a:t>of IFoto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A28AFC-848C-9B8A-438E-C9263188F3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C4FB525-FAC5-4E57-8787-E81D7A4281A6}"/>
              </a:ext>
            </a:extLst>
          </p:cNvPr>
          <p:cNvSpPr txBox="1">
            <a:spLocks/>
          </p:cNvSpPr>
          <p:nvPr/>
        </p:nvSpPr>
        <p:spPr>
          <a:xfrm>
            <a:off x="88777" y="2368835"/>
            <a:ext cx="4521322" cy="159060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Component Diagram (Frontend)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1A1FE6-AEB6-BF7D-3404-CC41E2F3A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779" y="225922"/>
            <a:ext cx="4195311" cy="634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0953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05C36-E627-0DCE-B21A-B2AE5428F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377225BD-EA19-31C1-96E7-423A4A5AA36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661430" cy="1074768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System Architecture </a:t>
            </a:r>
            <a:r>
              <a:rPr lang="en-US" sz="4000" dirty="0"/>
              <a:t>of IFoto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46EAD9-E648-0B8F-8AAD-3141D2709A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EC7F21A-46D1-A433-F744-9DA5ABD586E0}"/>
              </a:ext>
            </a:extLst>
          </p:cNvPr>
          <p:cNvSpPr txBox="1">
            <a:spLocks/>
          </p:cNvSpPr>
          <p:nvPr/>
        </p:nvSpPr>
        <p:spPr>
          <a:xfrm>
            <a:off x="0" y="603682"/>
            <a:ext cx="5114018" cy="7723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dirty="0"/>
              <a:t>Class Diagram (Backend)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EC4E9E-AE5B-A2AB-91AF-C3FAAF782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92" y="1313895"/>
            <a:ext cx="9477415" cy="514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104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20BF1-BB53-FFAB-2845-BE435E7AB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A4841BE7-F882-0B0A-25C2-2C87D5B5C42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7661430" cy="1074768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/>
              <a:t>System Architecture </a:t>
            </a:r>
            <a:r>
              <a:rPr lang="en-US" sz="4000" dirty="0"/>
              <a:t>of IFoto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36C379-EAAE-3C17-2226-3AF3605CB7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D71677C-03EB-D627-72E2-33ECDADCF6D3}"/>
              </a:ext>
            </a:extLst>
          </p:cNvPr>
          <p:cNvSpPr txBox="1">
            <a:spLocks/>
          </p:cNvSpPr>
          <p:nvPr/>
        </p:nvSpPr>
        <p:spPr>
          <a:xfrm>
            <a:off x="-1" y="603682"/>
            <a:ext cx="9072980" cy="77235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dirty="0"/>
              <a:t>Class Diagram (Equipment Rent and Request Module)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B8A0B4-8216-CAE7-C3FB-7F8D065A8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138" y="1333933"/>
            <a:ext cx="7892000" cy="51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22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17A9A-08E2-D7BE-6257-7A8852DCB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E34AB8B5-A30A-7D2B-40FE-4B9E8C22A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85" y="289464"/>
            <a:ext cx="3673540" cy="1858951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</a:rPr>
              <a:t>User Interface </a:t>
            </a:r>
            <a:r>
              <a:rPr lang="en-US" sz="4000" dirty="0">
                <a:solidFill>
                  <a:schemeClr val="bg1"/>
                </a:solidFill>
              </a:rPr>
              <a:t>of IFoto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FBF0C0-134A-1088-C2A0-8986BF7E8E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7D90CA3-5541-554E-2589-8FA1A5891568}"/>
              </a:ext>
            </a:extLst>
          </p:cNvPr>
          <p:cNvSpPr txBox="1">
            <a:spLocks/>
          </p:cNvSpPr>
          <p:nvPr/>
        </p:nvSpPr>
        <p:spPr>
          <a:xfrm>
            <a:off x="88777" y="2368836"/>
            <a:ext cx="4521322" cy="9172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Rent Equipment (Equipment List)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2DE03-7E58-1B0B-CA03-71439DE4B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7553" y="946875"/>
            <a:ext cx="7017752" cy="4678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327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30B35-E6E1-DDD5-45E4-7B7C45761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A3D4FFC6-5B50-90F8-3502-2AA97181E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85" y="289464"/>
            <a:ext cx="3673540" cy="1858951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</a:rPr>
              <a:t>User Interface </a:t>
            </a:r>
            <a:r>
              <a:rPr lang="en-US" sz="4000" dirty="0">
                <a:solidFill>
                  <a:schemeClr val="bg1"/>
                </a:solidFill>
              </a:rPr>
              <a:t>of IFoto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4BE2F6-E91B-928B-D8DD-E3E2F4F89F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F1789E4E-C105-CFE3-E302-8B9C705C7A09}"/>
              </a:ext>
            </a:extLst>
          </p:cNvPr>
          <p:cNvSpPr txBox="1">
            <a:spLocks/>
          </p:cNvSpPr>
          <p:nvPr/>
        </p:nvSpPr>
        <p:spPr>
          <a:xfrm>
            <a:off x="88777" y="2368836"/>
            <a:ext cx="4521322" cy="160836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Rent Equipment (Create Rental Form)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B89025-87EE-80D8-9A05-D3ED57311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199" y="922030"/>
            <a:ext cx="7092287" cy="472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72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9A8922-E15A-8E68-946C-339706CA1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C69E0B9F-C0B9-37F8-47E7-1D0EADE51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85" y="289464"/>
            <a:ext cx="3673540" cy="1858951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</a:rPr>
              <a:t>User Interface </a:t>
            </a:r>
            <a:r>
              <a:rPr lang="en-US" sz="4000" dirty="0">
                <a:solidFill>
                  <a:schemeClr val="bg1"/>
                </a:solidFill>
              </a:rPr>
              <a:t>of IFoto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536E05-39AA-CF5C-2585-9D41EB66C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DA117671-F1A4-6856-3E50-B2CEEE01A5D6}"/>
              </a:ext>
            </a:extLst>
          </p:cNvPr>
          <p:cNvSpPr txBox="1">
            <a:spLocks/>
          </p:cNvSpPr>
          <p:nvPr/>
        </p:nvSpPr>
        <p:spPr>
          <a:xfrm>
            <a:off x="88777" y="2368836"/>
            <a:ext cx="4521322" cy="15603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Rent Equipment (Adding Equipment)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A3E4D8-FABE-5673-FED0-4F609622A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895" y="1194212"/>
            <a:ext cx="6940750" cy="462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94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6B316-CFB7-5474-13E8-34AD6DB5B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D3E41973-2823-3C38-0F5B-E73E2A2AE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85" y="289464"/>
            <a:ext cx="3673540" cy="1858951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</a:rPr>
              <a:t>User Interface </a:t>
            </a:r>
            <a:r>
              <a:rPr lang="en-US" sz="4000" dirty="0">
                <a:solidFill>
                  <a:schemeClr val="bg1"/>
                </a:solidFill>
              </a:rPr>
              <a:t>of IFoto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4FFDEB-7484-88FC-F6E7-6492906C6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47B72B8-CB99-D91D-6212-BB135E54E132}"/>
              </a:ext>
            </a:extLst>
          </p:cNvPr>
          <p:cNvSpPr txBox="1">
            <a:spLocks/>
          </p:cNvSpPr>
          <p:nvPr/>
        </p:nvSpPr>
        <p:spPr>
          <a:xfrm>
            <a:off x="88777" y="2368836"/>
            <a:ext cx="4521322" cy="156036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Rent Equipment (Successful Message)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C46666-8EDB-AB23-BB58-709B15C84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942" y="1123389"/>
            <a:ext cx="6924582" cy="46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912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40FD9-5D87-C7B7-2128-763095D26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A4982CC0-EE15-1176-E201-3D59C0243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85" y="289464"/>
            <a:ext cx="3673540" cy="1858951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</a:rPr>
              <a:t>User Interface </a:t>
            </a:r>
            <a:r>
              <a:rPr lang="en-US" sz="4000" dirty="0">
                <a:solidFill>
                  <a:schemeClr val="bg1"/>
                </a:solidFill>
              </a:rPr>
              <a:t>of IFoto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95AC9E-8B4F-28B0-4969-B199FED04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0D6342A-0CC8-AFC7-FCDC-3EAF7A7E5DF2}"/>
              </a:ext>
            </a:extLst>
          </p:cNvPr>
          <p:cNvSpPr txBox="1">
            <a:spLocks/>
          </p:cNvSpPr>
          <p:nvPr/>
        </p:nvSpPr>
        <p:spPr>
          <a:xfrm>
            <a:off x="88777" y="2368836"/>
            <a:ext cx="4521322" cy="9172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Rent Equipment (Rental List)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588A28-3395-C763-C2B0-937FF70BC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4018" y="1153477"/>
            <a:ext cx="6827375" cy="455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981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43F20A1-47A2-D5E9-FB82-E28FCF3DF552}"/>
              </a:ext>
            </a:extLst>
          </p:cNvPr>
          <p:cNvSpPr txBox="1"/>
          <p:nvPr/>
        </p:nvSpPr>
        <p:spPr>
          <a:xfrm>
            <a:off x="2867773" y="2726340"/>
            <a:ext cx="6456452" cy="1210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defRPr/>
            </a:pPr>
            <a:r>
              <a:rPr lang="en-MY" sz="5400" b="1" dirty="0">
                <a:solidFill>
                  <a:schemeClr val="bg1"/>
                </a:solidFill>
                <a:latin typeface="+mj-lt"/>
                <a:cs typeface="Lato" panose="020F0502020204030203" pitchFamily="34" charset="0"/>
              </a:rPr>
              <a:t>INTRODUCTION</a:t>
            </a:r>
            <a:endParaRPr lang="ru-RU" sz="5400" b="1" dirty="0">
              <a:solidFill>
                <a:schemeClr val="bg1"/>
              </a:solidFill>
              <a:latin typeface="+mj-lt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4A7D32-F2CA-B8B0-10CC-7CA4D5D5D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48" y="6560382"/>
            <a:ext cx="1943103" cy="14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8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DA898-3271-A6D8-7C05-6CDCC76495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74927F3B-1B70-EABE-9D43-F0C47F708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85" y="289464"/>
            <a:ext cx="3673540" cy="1858951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</a:rPr>
              <a:t>User Interface </a:t>
            </a:r>
            <a:r>
              <a:rPr lang="en-US" sz="4000" dirty="0">
                <a:solidFill>
                  <a:schemeClr val="bg1"/>
                </a:solidFill>
              </a:rPr>
              <a:t>of IFoto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3E547A-D5FA-0C16-0FA6-BB0C0056D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64FB3A7-5F0A-AD8F-4774-148CF56B0A05}"/>
              </a:ext>
            </a:extLst>
          </p:cNvPr>
          <p:cNvSpPr txBox="1">
            <a:spLocks/>
          </p:cNvSpPr>
          <p:nvPr/>
        </p:nvSpPr>
        <p:spPr>
          <a:xfrm>
            <a:off x="88777" y="2368836"/>
            <a:ext cx="4521322" cy="9172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Rent Equipment (Rental Details)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13AEDB-FF87-93E1-5855-97240B90D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811" y="1029256"/>
            <a:ext cx="6771404" cy="4513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623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30C62-3FAD-BD0E-B4B6-9D9E9B400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68533DFC-C288-935D-11AB-B77CEDE12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85" y="289464"/>
            <a:ext cx="3673540" cy="1858951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</a:rPr>
              <a:t>User Interface </a:t>
            </a:r>
            <a:r>
              <a:rPr lang="en-US" sz="4000" dirty="0">
                <a:solidFill>
                  <a:schemeClr val="bg1"/>
                </a:solidFill>
              </a:rPr>
              <a:t>of IFoto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C4670F-9CA8-AD1B-5E3C-DE7A9CA5D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FDDF716-6129-F9C3-BCFC-4131684B6995}"/>
              </a:ext>
            </a:extLst>
          </p:cNvPr>
          <p:cNvSpPr txBox="1">
            <a:spLocks/>
          </p:cNvSpPr>
          <p:nvPr/>
        </p:nvSpPr>
        <p:spPr>
          <a:xfrm>
            <a:off x="88777" y="2368836"/>
            <a:ext cx="4521322" cy="9172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Rent Equipment (Invoice)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F966F2-A5F1-F6EA-2E9E-1A18ADDBE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4175" y="1163320"/>
            <a:ext cx="6797040" cy="453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4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CD776-3547-35C9-E46C-1B7798ECD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5EEEC5C9-12C5-2CA8-3B05-EB40BB26A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85" y="289464"/>
            <a:ext cx="3673540" cy="1858951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</a:rPr>
              <a:t>User Interface </a:t>
            </a:r>
            <a:r>
              <a:rPr lang="en-US" sz="4000" dirty="0">
                <a:solidFill>
                  <a:schemeClr val="bg1"/>
                </a:solidFill>
              </a:rPr>
              <a:t>of IFoto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DB6B96-D8EB-8BBC-521A-D3FF3683D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D163376-5771-822A-102C-794C85A3B898}"/>
              </a:ext>
            </a:extLst>
          </p:cNvPr>
          <p:cNvSpPr txBox="1">
            <a:spLocks/>
          </p:cNvSpPr>
          <p:nvPr/>
        </p:nvSpPr>
        <p:spPr>
          <a:xfrm>
            <a:off x="88777" y="2368836"/>
            <a:ext cx="4521322" cy="9172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Rent Equipment (Receipt)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AF965-7B08-4CD3-E9C4-4D7901C25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755" y="1181180"/>
            <a:ext cx="6743460" cy="449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180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838E5-9DFE-D2BB-F877-471B85C5D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5A02482E-9216-DA88-6454-A1ED947E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785" y="289464"/>
            <a:ext cx="3673540" cy="1858951"/>
          </a:xfrm>
        </p:spPr>
        <p:txBody>
          <a:bodyPr anchor="t">
            <a:no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bg1"/>
                </a:solidFill>
              </a:rPr>
              <a:t>User Interface </a:t>
            </a:r>
            <a:r>
              <a:rPr lang="en-US" sz="4000" dirty="0">
                <a:solidFill>
                  <a:schemeClr val="bg1"/>
                </a:solidFill>
              </a:rPr>
              <a:t>of IFoto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481CFE-2EA9-925C-64D7-89D37ADCE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860B9C9-D733-9E7A-696D-5A94EA18043E}"/>
              </a:ext>
            </a:extLst>
          </p:cNvPr>
          <p:cNvSpPr txBox="1">
            <a:spLocks/>
          </p:cNvSpPr>
          <p:nvPr/>
        </p:nvSpPr>
        <p:spPr>
          <a:xfrm>
            <a:off x="88777" y="2368836"/>
            <a:ext cx="4521322" cy="9172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/>
                </a:solidFill>
              </a:rPr>
              <a:t>Rent Equipment (Payment)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878A9C-1DC5-8E2F-A279-5BB1356D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508" y="1020224"/>
            <a:ext cx="6872379" cy="458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204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58110-91CB-7B51-397B-FAED9F6B4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9771A293-1629-0916-FB14-7B2F221AC4B2}"/>
              </a:ext>
            </a:extLst>
          </p:cNvPr>
          <p:cNvSpPr txBox="1"/>
          <p:nvPr/>
        </p:nvSpPr>
        <p:spPr>
          <a:xfrm>
            <a:off x="2792312" y="2967335"/>
            <a:ext cx="6607373" cy="92333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eaLnBrk="1" fontAlgn="auto" hangingPunct="1">
              <a:spcBef>
                <a:spcPts val="800"/>
              </a:spcBef>
              <a:spcAft>
                <a:spcPts val="0"/>
              </a:spcAft>
              <a:defRPr/>
            </a:pPr>
            <a:r>
              <a:rPr lang="en-MY" sz="5400" b="1" dirty="0">
                <a:solidFill>
                  <a:schemeClr val="bg1"/>
                </a:solidFill>
                <a:latin typeface="+mj-lt"/>
                <a:cs typeface="Lato" panose="020F0502020204030203" pitchFamily="34" charset="0"/>
              </a:rPr>
              <a:t>CONCLUSION</a:t>
            </a:r>
            <a:endParaRPr lang="ru-RU" sz="5400" b="1" dirty="0">
              <a:solidFill>
                <a:schemeClr val="bg1"/>
              </a:solidFill>
              <a:latin typeface="+mj-lt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651A17-0C1E-13C4-01DF-B36D6510D2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48" y="6560382"/>
            <a:ext cx="1943103" cy="14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5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6EEF-7A9F-2219-5482-DE11B3238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 b="1" dirty="0"/>
              <a:t>Conclusion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0FC5DD-AAE9-AB50-A01B-C231AAAAF334}"/>
              </a:ext>
            </a:extLst>
          </p:cNvPr>
          <p:cNvSpPr txBox="1"/>
          <p:nvPr/>
        </p:nvSpPr>
        <p:spPr>
          <a:xfrm>
            <a:off x="2901713" y="4605351"/>
            <a:ext cx="2885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/>
            <a:r>
              <a:rPr lang="en-GB" sz="1200" dirty="0">
                <a:solidFill>
                  <a:schemeClr val="bg1"/>
                </a:solidFill>
              </a:rPr>
              <a:t>✔ Streamline equipment management</a:t>
            </a: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✔ Provide transparent rental process with payment and invoicing</a:t>
            </a:r>
            <a:br>
              <a:rPr lang="en-GB" sz="1200" dirty="0">
                <a:solidFill>
                  <a:schemeClr val="bg1"/>
                </a:solidFill>
              </a:rPr>
            </a:br>
            <a:r>
              <a:rPr lang="en-GB" sz="1200" dirty="0">
                <a:solidFill>
                  <a:schemeClr val="bg1"/>
                </a:solidFill>
              </a:rPr>
              <a:t>✔ Event-based equipment assignment</a:t>
            </a:r>
            <a:endParaRPr lang="en-US" altLang="ko-KR" sz="1200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6F8B5D-3C09-DE9A-28E2-667B5EB4970F}"/>
              </a:ext>
            </a:extLst>
          </p:cNvPr>
          <p:cNvSpPr txBox="1"/>
          <p:nvPr/>
        </p:nvSpPr>
        <p:spPr>
          <a:xfrm>
            <a:off x="6695299" y="4605351"/>
            <a:ext cx="28855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/>
            <a:r>
              <a:rPr lang="en-MY" sz="1200" dirty="0">
                <a:solidFill>
                  <a:schemeClr val="bg1"/>
                </a:solidFill>
              </a:rPr>
              <a:t>Advanced Analytics &amp; Reporting and  User Feedback Integration can be added for future improvement,.</a:t>
            </a:r>
            <a:endParaRPr lang="en-US" altLang="ko-KR" sz="1200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3D6BA9-9D93-C618-5311-F3B90D0B98B8}"/>
              </a:ext>
            </a:extLst>
          </p:cNvPr>
          <p:cNvSpPr txBox="1"/>
          <p:nvPr/>
        </p:nvSpPr>
        <p:spPr>
          <a:xfrm>
            <a:off x="2901713" y="2782966"/>
            <a:ext cx="2885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/>
            <a:r>
              <a:rPr lang="en-GB" sz="1200" dirty="0">
                <a:solidFill>
                  <a:schemeClr val="bg1"/>
                </a:solidFill>
              </a:rPr>
              <a:t>Kelab Fotokreatif faced challenges in managing equipment manually, leading to double bookings, miscommunication, and inefficient tracking.</a:t>
            </a:r>
            <a:endParaRPr lang="en-US" altLang="ko-KR" sz="1200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35A321-A32C-BAB1-C191-45F6F08AC208}"/>
              </a:ext>
            </a:extLst>
          </p:cNvPr>
          <p:cNvSpPr txBox="1"/>
          <p:nvPr/>
        </p:nvSpPr>
        <p:spPr>
          <a:xfrm>
            <a:off x="6695299" y="2782966"/>
            <a:ext cx="28855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just"/>
            <a:r>
              <a:rPr lang="en-GB" sz="1200" dirty="0">
                <a:solidFill>
                  <a:schemeClr val="bg1"/>
                </a:solidFill>
              </a:rPr>
              <a:t>IFoto was developed as a centralized, web-based inventory system that enables equipment booking, tracking, role-based access, and real-time availability updates.</a:t>
            </a:r>
            <a:endParaRPr lang="en-US" altLang="ko-KR" sz="1200" dirty="0">
              <a:solidFill>
                <a:schemeClr val="bg1"/>
              </a:solidFill>
              <a:cs typeface="Lato" panose="020F050202020403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476D5B-6814-DA8C-1A68-44278C317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48" y="6560382"/>
            <a:ext cx="1943103" cy="146231"/>
          </a:xfrm>
          <a:prstGeom prst="rect">
            <a:avLst/>
          </a:prstGeom>
        </p:spPr>
      </p:pic>
      <p:sp>
        <p:nvSpPr>
          <p:cNvPr id="4" name="Google Shape;8797;p63">
            <a:extLst>
              <a:ext uri="{FF2B5EF4-FFF2-40B4-BE49-F238E27FC236}">
                <a16:creationId xmlns:a16="http://schemas.microsoft.com/office/drawing/2014/main" id="{57DF8D30-DDEA-1ECB-AB47-80BD97F33433}"/>
              </a:ext>
            </a:extLst>
          </p:cNvPr>
          <p:cNvSpPr/>
          <p:nvPr/>
        </p:nvSpPr>
        <p:spPr>
          <a:xfrm>
            <a:off x="4121220" y="2260724"/>
            <a:ext cx="446559" cy="445375"/>
          </a:xfrm>
          <a:custGeom>
            <a:avLst/>
            <a:gdLst/>
            <a:ahLst/>
            <a:cxnLst/>
            <a:rect l="l" t="t" r="r" b="b"/>
            <a:pathLst>
              <a:path w="11689" h="11658" extrusionOk="0">
                <a:moveTo>
                  <a:pt x="5829" y="2458"/>
                </a:moveTo>
                <a:cubicBezTo>
                  <a:pt x="6207" y="2458"/>
                  <a:pt x="6491" y="2773"/>
                  <a:pt x="6491" y="3120"/>
                </a:cubicBezTo>
                <a:cubicBezTo>
                  <a:pt x="6522" y="3466"/>
                  <a:pt x="6207" y="3781"/>
                  <a:pt x="5829" y="3781"/>
                </a:cubicBezTo>
                <a:cubicBezTo>
                  <a:pt x="5419" y="3781"/>
                  <a:pt x="5136" y="3466"/>
                  <a:pt x="5136" y="3120"/>
                </a:cubicBezTo>
                <a:cubicBezTo>
                  <a:pt x="5136" y="2742"/>
                  <a:pt x="5482" y="2458"/>
                  <a:pt x="5829" y="2458"/>
                </a:cubicBezTo>
                <a:close/>
                <a:moveTo>
                  <a:pt x="5860" y="4474"/>
                </a:moveTo>
                <a:cubicBezTo>
                  <a:pt x="6238" y="4474"/>
                  <a:pt x="6522" y="4789"/>
                  <a:pt x="6522" y="5136"/>
                </a:cubicBezTo>
                <a:lnTo>
                  <a:pt x="6522" y="8570"/>
                </a:lnTo>
                <a:cubicBezTo>
                  <a:pt x="6522" y="8948"/>
                  <a:pt x="6207" y="9232"/>
                  <a:pt x="5860" y="9232"/>
                </a:cubicBezTo>
                <a:cubicBezTo>
                  <a:pt x="5451" y="9232"/>
                  <a:pt x="5199" y="8917"/>
                  <a:pt x="5199" y="8570"/>
                </a:cubicBezTo>
                <a:lnTo>
                  <a:pt x="5199" y="5136"/>
                </a:lnTo>
                <a:cubicBezTo>
                  <a:pt x="5199" y="4726"/>
                  <a:pt x="5514" y="4474"/>
                  <a:pt x="5860" y="4474"/>
                </a:cubicBezTo>
                <a:close/>
                <a:moveTo>
                  <a:pt x="5829" y="1"/>
                </a:moveTo>
                <a:cubicBezTo>
                  <a:pt x="2615" y="1"/>
                  <a:pt x="0" y="2647"/>
                  <a:pt x="0" y="5829"/>
                </a:cubicBezTo>
                <a:cubicBezTo>
                  <a:pt x="0" y="9043"/>
                  <a:pt x="2615" y="11657"/>
                  <a:pt x="5829" y="11657"/>
                </a:cubicBezTo>
                <a:cubicBezTo>
                  <a:pt x="9011" y="11657"/>
                  <a:pt x="11657" y="9043"/>
                  <a:pt x="11657" y="5829"/>
                </a:cubicBezTo>
                <a:cubicBezTo>
                  <a:pt x="11689" y="2647"/>
                  <a:pt x="9042" y="1"/>
                  <a:pt x="5829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20" name="Google Shape;8642;p63">
            <a:extLst>
              <a:ext uri="{FF2B5EF4-FFF2-40B4-BE49-F238E27FC236}">
                <a16:creationId xmlns:a16="http://schemas.microsoft.com/office/drawing/2014/main" id="{7AFFD10D-2E2F-8737-5870-6DC290D5F15C}"/>
              </a:ext>
            </a:extLst>
          </p:cNvPr>
          <p:cNvGrpSpPr/>
          <p:nvPr/>
        </p:nvGrpSpPr>
        <p:grpSpPr>
          <a:xfrm>
            <a:off x="4121182" y="4047659"/>
            <a:ext cx="446597" cy="446559"/>
            <a:chOff x="-30354000" y="3569100"/>
            <a:chExt cx="292250" cy="292225"/>
          </a:xfrm>
          <a:solidFill>
            <a:schemeClr val="bg1"/>
          </a:solidFill>
        </p:grpSpPr>
        <p:sp>
          <p:nvSpPr>
            <p:cNvPr id="21" name="Google Shape;8643;p63">
              <a:extLst>
                <a:ext uri="{FF2B5EF4-FFF2-40B4-BE49-F238E27FC236}">
                  <a16:creationId xmlns:a16="http://schemas.microsoft.com/office/drawing/2014/main" id="{7656B332-ACD3-D851-DCD9-607F6247DB3C}"/>
                </a:ext>
              </a:extLst>
            </p:cNvPr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8644;p63">
              <a:extLst>
                <a:ext uri="{FF2B5EF4-FFF2-40B4-BE49-F238E27FC236}">
                  <a16:creationId xmlns:a16="http://schemas.microsoft.com/office/drawing/2014/main" id="{008CA8F2-05D2-E4B2-3659-0E207036A2D4}"/>
                </a:ext>
              </a:extLst>
            </p:cNvPr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8645;p63">
              <a:extLst>
                <a:ext uri="{FF2B5EF4-FFF2-40B4-BE49-F238E27FC236}">
                  <a16:creationId xmlns:a16="http://schemas.microsoft.com/office/drawing/2014/main" id="{C277A0EA-F1F1-9684-7C85-2412BA926E68}"/>
                </a:ext>
              </a:extLst>
            </p:cNvPr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8646;p63">
              <a:extLst>
                <a:ext uri="{FF2B5EF4-FFF2-40B4-BE49-F238E27FC236}">
                  <a16:creationId xmlns:a16="http://schemas.microsoft.com/office/drawing/2014/main" id="{6897989F-E8B4-400E-DAB5-2D9C3B611AED}"/>
                </a:ext>
              </a:extLst>
            </p:cNvPr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8647;p63">
              <a:extLst>
                <a:ext uri="{FF2B5EF4-FFF2-40B4-BE49-F238E27FC236}">
                  <a16:creationId xmlns:a16="http://schemas.microsoft.com/office/drawing/2014/main" id="{2DD05EAB-E173-D493-B168-D5B2C0EC9028}"/>
                </a:ext>
              </a:extLst>
            </p:cNvPr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8648;p63">
              <a:extLst>
                <a:ext uri="{FF2B5EF4-FFF2-40B4-BE49-F238E27FC236}">
                  <a16:creationId xmlns:a16="http://schemas.microsoft.com/office/drawing/2014/main" id="{6F9BE6E8-7F5D-F0AF-B9BC-F16D011EBEF2}"/>
                </a:ext>
              </a:extLst>
            </p:cNvPr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7" name="Google Shape;7860;p61">
            <a:extLst>
              <a:ext uri="{FF2B5EF4-FFF2-40B4-BE49-F238E27FC236}">
                <a16:creationId xmlns:a16="http://schemas.microsoft.com/office/drawing/2014/main" id="{EEB4C101-F825-7331-4467-CE93715AF5C2}"/>
              </a:ext>
            </a:extLst>
          </p:cNvPr>
          <p:cNvGrpSpPr/>
          <p:nvPr/>
        </p:nvGrpSpPr>
        <p:grpSpPr>
          <a:xfrm>
            <a:off x="7934763" y="2262860"/>
            <a:ext cx="441248" cy="443239"/>
            <a:chOff x="-49764975" y="3551225"/>
            <a:chExt cx="299300" cy="300650"/>
          </a:xfrm>
          <a:solidFill>
            <a:schemeClr val="bg1"/>
          </a:solidFill>
        </p:grpSpPr>
        <p:sp>
          <p:nvSpPr>
            <p:cNvPr id="28" name="Google Shape;7861;p61">
              <a:extLst>
                <a:ext uri="{FF2B5EF4-FFF2-40B4-BE49-F238E27FC236}">
                  <a16:creationId xmlns:a16="http://schemas.microsoft.com/office/drawing/2014/main" id="{05950F9B-8260-C12D-A185-1241136A97EB}"/>
                </a:ext>
              </a:extLst>
            </p:cNvPr>
            <p:cNvSpPr/>
            <p:nvPr/>
          </p:nvSpPr>
          <p:spPr>
            <a:xfrm>
              <a:off x="-4976497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386" y="158"/>
                    <a:pt x="1197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7862;p61">
              <a:extLst>
                <a:ext uri="{FF2B5EF4-FFF2-40B4-BE49-F238E27FC236}">
                  <a16:creationId xmlns:a16="http://schemas.microsoft.com/office/drawing/2014/main" id="{3C374C1E-A6FE-F5E6-E793-5FB775D7D2B5}"/>
                </a:ext>
              </a:extLst>
            </p:cNvPr>
            <p:cNvSpPr/>
            <p:nvPr/>
          </p:nvSpPr>
          <p:spPr>
            <a:xfrm>
              <a:off x="-49763400" y="3598250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299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7"/>
                    <a:pt x="870" y="1197"/>
                  </a:cubicBezTo>
                  <a:cubicBezTo>
                    <a:pt x="961" y="1197"/>
                    <a:pt x="1056" y="1166"/>
                    <a:pt x="1134" y="1103"/>
                  </a:cubicBezTo>
                  <a:cubicBezTo>
                    <a:pt x="1260" y="1008"/>
                    <a:pt x="1260" y="756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7863;p61">
              <a:extLst>
                <a:ext uri="{FF2B5EF4-FFF2-40B4-BE49-F238E27FC236}">
                  <a16:creationId xmlns:a16="http://schemas.microsoft.com/office/drawing/2014/main" id="{498C6275-4645-5BAB-FFF9-18D7A2963CBE}"/>
                </a:ext>
              </a:extLst>
            </p:cNvPr>
            <p:cNvSpPr/>
            <p:nvPr/>
          </p:nvSpPr>
          <p:spPr>
            <a:xfrm>
              <a:off x="-49763400" y="3703975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882" y="1"/>
                  </a:moveTo>
                  <a:cubicBezTo>
                    <a:pt x="796" y="1"/>
                    <a:pt x="709" y="40"/>
                    <a:pt x="630" y="119"/>
                  </a:cubicBezTo>
                  <a:lnTo>
                    <a:pt x="126" y="623"/>
                  </a:lnTo>
                  <a:cubicBezTo>
                    <a:pt x="0" y="749"/>
                    <a:pt x="0" y="970"/>
                    <a:pt x="126" y="1127"/>
                  </a:cubicBezTo>
                  <a:cubicBezTo>
                    <a:pt x="189" y="1190"/>
                    <a:pt x="276" y="1222"/>
                    <a:pt x="366" y="1222"/>
                  </a:cubicBezTo>
                  <a:cubicBezTo>
                    <a:pt x="457" y="1222"/>
                    <a:pt x="551" y="1190"/>
                    <a:pt x="630" y="1127"/>
                  </a:cubicBezTo>
                  <a:lnTo>
                    <a:pt x="1134" y="623"/>
                  </a:lnTo>
                  <a:cubicBezTo>
                    <a:pt x="1260" y="497"/>
                    <a:pt x="1260" y="276"/>
                    <a:pt x="1134" y="119"/>
                  </a:cubicBezTo>
                  <a:cubicBezTo>
                    <a:pt x="1056" y="40"/>
                    <a:pt x="969" y="1"/>
                    <a:pt x="8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7864;p61">
              <a:extLst>
                <a:ext uri="{FF2B5EF4-FFF2-40B4-BE49-F238E27FC236}">
                  <a16:creationId xmlns:a16="http://schemas.microsoft.com/office/drawing/2014/main" id="{AD85BA6F-2EF6-2AB4-4FA7-A177E194980E}"/>
                </a:ext>
              </a:extLst>
            </p:cNvPr>
            <p:cNvSpPr/>
            <p:nvPr/>
          </p:nvSpPr>
          <p:spPr>
            <a:xfrm>
              <a:off x="-49501125" y="3657325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7865;p61">
              <a:extLst>
                <a:ext uri="{FF2B5EF4-FFF2-40B4-BE49-F238E27FC236}">
                  <a16:creationId xmlns:a16="http://schemas.microsoft.com/office/drawing/2014/main" id="{BEAE2C49-0A53-15AE-9C1E-8098AC11AE1C}"/>
                </a:ext>
              </a:extLst>
            </p:cNvPr>
            <p:cNvSpPr/>
            <p:nvPr/>
          </p:nvSpPr>
          <p:spPr>
            <a:xfrm>
              <a:off x="-49499550" y="3598250"/>
              <a:ext cx="31525" cy="30550"/>
            </a:xfrm>
            <a:custGeom>
              <a:avLst/>
              <a:gdLst/>
              <a:ahLst/>
              <a:cxnLst/>
              <a:rect l="l" t="t" r="r" b="b"/>
              <a:pathLst>
                <a:path w="1261" h="1222" extrusionOk="0">
                  <a:moveTo>
                    <a:pt x="906" y="0"/>
                  </a:moveTo>
                  <a:cubicBezTo>
                    <a:pt x="812" y="0"/>
                    <a:pt x="709" y="32"/>
                    <a:pt x="630" y="95"/>
                  </a:cubicBezTo>
                  <a:lnTo>
                    <a:pt x="126" y="599"/>
                  </a:lnTo>
                  <a:cubicBezTo>
                    <a:pt x="0" y="725"/>
                    <a:pt x="0" y="945"/>
                    <a:pt x="126" y="1103"/>
                  </a:cubicBezTo>
                  <a:cubicBezTo>
                    <a:pt x="205" y="1182"/>
                    <a:pt x="292" y="1221"/>
                    <a:pt x="378" y="1221"/>
                  </a:cubicBezTo>
                  <a:cubicBezTo>
                    <a:pt x="465" y="1221"/>
                    <a:pt x="552" y="1182"/>
                    <a:pt x="630" y="1103"/>
                  </a:cubicBezTo>
                  <a:lnTo>
                    <a:pt x="1134" y="599"/>
                  </a:lnTo>
                  <a:cubicBezTo>
                    <a:pt x="1260" y="473"/>
                    <a:pt x="1260" y="252"/>
                    <a:pt x="1134" y="95"/>
                  </a:cubicBezTo>
                  <a:cubicBezTo>
                    <a:pt x="1087" y="32"/>
                    <a:pt x="1001" y="0"/>
                    <a:pt x="90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7866;p61">
              <a:extLst>
                <a:ext uri="{FF2B5EF4-FFF2-40B4-BE49-F238E27FC236}">
                  <a16:creationId xmlns:a16="http://schemas.microsoft.com/office/drawing/2014/main" id="{DC4B0F8E-2984-4EE4-D2C9-89B3DF2EB241}"/>
                </a:ext>
              </a:extLst>
            </p:cNvPr>
            <p:cNvSpPr/>
            <p:nvPr/>
          </p:nvSpPr>
          <p:spPr>
            <a:xfrm>
              <a:off x="-49499550" y="3704575"/>
              <a:ext cx="31525" cy="29950"/>
            </a:xfrm>
            <a:custGeom>
              <a:avLst/>
              <a:gdLst/>
              <a:ahLst/>
              <a:cxnLst/>
              <a:rect l="l" t="t" r="r" b="b"/>
              <a:pathLst>
                <a:path w="1261" h="1198" extrusionOk="0">
                  <a:moveTo>
                    <a:pt x="390" y="0"/>
                  </a:moveTo>
                  <a:cubicBezTo>
                    <a:pt x="300" y="0"/>
                    <a:pt x="205" y="32"/>
                    <a:pt x="126" y="95"/>
                  </a:cubicBezTo>
                  <a:cubicBezTo>
                    <a:pt x="0" y="221"/>
                    <a:pt x="0" y="441"/>
                    <a:pt x="126" y="599"/>
                  </a:cubicBezTo>
                  <a:lnTo>
                    <a:pt x="630" y="1103"/>
                  </a:lnTo>
                  <a:cubicBezTo>
                    <a:pt x="693" y="1166"/>
                    <a:pt x="780" y="1198"/>
                    <a:pt x="871" y="1198"/>
                  </a:cubicBezTo>
                  <a:cubicBezTo>
                    <a:pt x="961" y="1198"/>
                    <a:pt x="1056" y="1166"/>
                    <a:pt x="1134" y="1103"/>
                  </a:cubicBezTo>
                  <a:cubicBezTo>
                    <a:pt x="1260" y="1009"/>
                    <a:pt x="1260" y="757"/>
                    <a:pt x="1134" y="599"/>
                  </a:cubicBezTo>
                  <a:lnTo>
                    <a:pt x="630" y="95"/>
                  </a:lnTo>
                  <a:cubicBezTo>
                    <a:pt x="567" y="32"/>
                    <a:pt x="481" y="0"/>
                    <a:pt x="3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7867;p61">
              <a:extLst>
                <a:ext uri="{FF2B5EF4-FFF2-40B4-BE49-F238E27FC236}">
                  <a16:creationId xmlns:a16="http://schemas.microsoft.com/office/drawing/2014/main" id="{1B453383-3B24-2B0E-650F-723CA0A7F3E7}"/>
                </a:ext>
              </a:extLst>
            </p:cNvPr>
            <p:cNvSpPr/>
            <p:nvPr/>
          </p:nvSpPr>
          <p:spPr>
            <a:xfrm>
              <a:off x="-49725600" y="3551225"/>
              <a:ext cx="215050" cy="210875"/>
            </a:xfrm>
            <a:custGeom>
              <a:avLst/>
              <a:gdLst/>
              <a:ahLst/>
              <a:cxnLst/>
              <a:rect l="l" t="t" r="r" b="b"/>
              <a:pathLst>
                <a:path w="8602" h="8435" extrusionOk="0">
                  <a:moveTo>
                    <a:pt x="4354" y="0"/>
                  </a:moveTo>
                  <a:cubicBezTo>
                    <a:pt x="4070" y="0"/>
                    <a:pt x="3783" y="28"/>
                    <a:pt x="3497" y="86"/>
                  </a:cubicBezTo>
                  <a:cubicBezTo>
                    <a:pt x="1922" y="401"/>
                    <a:pt x="630" y="1724"/>
                    <a:pt x="252" y="3299"/>
                  </a:cubicBezTo>
                  <a:cubicBezTo>
                    <a:pt x="0" y="4654"/>
                    <a:pt x="347" y="6040"/>
                    <a:pt x="1261" y="7017"/>
                  </a:cubicBezTo>
                  <a:cubicBezTo>
                    <a:pt x="1607" y="7395"/>
                    <a:pt x="1828" y="7930"/>
                    <a:pt x="1922" y="8434"/>
                  </a:cubicBezTo>
                  <a:lnTo>
                    <a:pt x="3025" y="8434"/>
                  </a:lnTo>
                  <a:lnTo>
                    <a:pt x="3025" y="5284"/>
                  </a:lnTo>
                  <a:cubicBezTo>
                    <a:pt x="3025" y="5158"/>
                    <a:pt x="4064" y="3141"/>
                    <a:pt x="4127" y="3047"/>
                  </a:cubicBezTo>
                  <a:cubicBezTo>
                    <a:pt x="4190" y="2921"/>
                    <a:pt x="4317" y="2858"/>
                    <a:pt x="4443" y="2858"/>
                  </a:cubicBezTo>
                  <a:cubicBezTo>
                    <a:pt x="4569" y="2858"/>
                    <a:pt x="4695" y="2921"/>
                    <a:pt x="4758" y="3047"/>
                  </a:cubicBezTo>
                  <a:cubicBezTo>
                    <a:pt x="4852" y="3141"/>
                    <a:pt x="5860" y="5158"/>
                    <a:pt x="5860" y="5284"/>
                  </a:cubicBezTo>
                  <a:lnTo>
                    <a:pt x="5860" y="8434"/>
                  </a:lnTo>
                  <a:lnTo>
                    <a:pt x="6963" y="8434"/>
                  </a:lnTo>
                  <a:cubicBezTo>
                    <a:pt x="7057" y="7930"/>
                    <a:pt x="7278" y="7395"/>
                    <a:pt x="7625" y="6985"/>
                  </a:cubicBezTo>
                  <a:cubicBezTo>
                    <a:pt x="8255" y="6260"/>
                    <a:pt x="8601" y="5284"/>
                    <a:pt x="8601" y="4244"/>
                  </a:cubicBezTo>
                  <a:cubicBezTo>
                    <a:pt x="8601" y="2984"/>
                    <a:pt x="8066" y="1787"/>
                    <a:pt x="7026" y="936"/>
                  </a:cubicBezTo>
                  <a:cubicBezTo>
                    <a:pt x="6270" y="327"/>
                    <a:pt x="5327" y="0"/>
                    <a:pt x="43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7868;p61">
              <a:extLst>
                <a:ext uri="{FF2B5EF4-FFF2-40B4-BE49-F238E27FC236}">
                  <a16:creationId xmlns:a16="http://schemas.microsoft.com/office/drawing/2014/main" id="{8D2D2382-06A9-B515-FC7C-2FBA0BF69728}"/>
                </a:ext>
              </a:extLst>
            </p:cNvPr>
            <p:cNvSpPr/>
            <p:nvPr/>
          </p:nvSpPr>
          <p:spPr>
            <a:xfrm>
              <a:off x="-49633450" y="3697475"/>
              <a:ext cx="35475" cy="65400"/>
            </a:xfrm>
            <a:custGeom>
              <a:avLst/>
              <a:gdLst/>
              <a:ahLst/>
              <a:cxnLst/>
              <a:rect l="l" t="t" r="r" b="b"/>
              <a:pathLst>
                <a:path w="1419" h="2616" extrusionOk="0">
                  <a:moveTo>
                    <a:pt x="0" y="1"/>
                  </a:moveTo>
                  <a:lnTo>
                    <a:pt x="0" y="2616"/>
                  </a:lnTo>
                  <a:lnTo>
                    <a:pt x="1418" y="2616"/>
                  </a:lnTo>
                  <a:lnTo>
                    <a:pt x="1418" y="1"/>
                  </a:lnTo>
                  <a:cubicBezTo>
                    <a:pt x="1198" y="95"/>
                    <a:pt x="946" y="127"/>
                    <a:pt x="725" y="127"/>
                  </a:cubicBezTo>
                  <a:cubicBezTo>
                    <a:pt x="473" y="127"/>
                    <a:pt x="252" y="95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7869;p61">
              <a:extLst>
                <a:ext uri="{FF2B5EF4-FFF2-40B4-BE49-F238E27FC236}">
                  <a16:creationId xmlns:a16="http://schemas.microsoft.com/office/drawing/2014/main" id="{FF05EEE8-2DCC-1922-7C8D-84DE92D1F8B0}"/>
                </a:ext>
              </a:extLst>
            </p:cNvPr>
            <p:cNvSpPr/>
            <p:nvPr/>
          </p:nvSpPr>
          <p:spPr>
            <a:xfrm>
              <a:off x="-49676775" y="3780975"/>
              <a:ext cx="123675" cy="34675"/>
            </a:xfrm>
            <a:custGeom>
              <a:avLst/>
              <a:gdLst/>
              <a:ahLst/>
              <a:cxnLst/>
              <a:rect l="l" t="t" r="r" b="b"/>
              <a:pathLst>
                <a:path w="4947" h="1387" extrusionOk="0">
                  <a:moveTo>
                    <a:pt x="1" y="0"/>
                  </a:moveTo>
                  <a:lnTo>
                    <a:pt x="1" y="347"/>
                  </a:lnTo>
                  <a:cubicBezTo>
                    <a:pt x="1" y="946"/>
                    <a:pt x="473" y="1387"/>
                    <a:pt x="1072" y="1387"/>
                  </a:cubicBezTo>
                  <a:lnTo>
                    <a:pt x="3876" y="1387"/>
                  </a:lnTo>
                  <a:cubicBezTo>
                    <a:pt x="4474" y="1387"/>
                    <a:pt x="4947" y="946"/>
                    <a:pt x="4947" y="347"/>
                  </a:cubicBezTo>
                  <a:lnTo>
                    <a:pt x="494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7870;p61">
              <a:extLst>
                <a:ext uri="{FF2B5EF4-FFF2-40B4-BE49-F238E27FC236}">
                  <a16:creationId xmlns:a16="http://schemas.microsoft.com/office/drawing/2014/main" id="{0C4AF62C-7C54-EEBE-4D71-06256C8F78EA}"/>
                </a:ext>
              </a:extLst>
            </p:cNvPr>
            <p:cNvSpPr/>
            <p:nvPr/>
          </p:nvSpPr>
          <p:spPr>
            <a:xfrm>
              <a:off x="-49630300" y="3651800"/>
              <a:ext cx="29150" cy="31325"/>
            </a:xfrm>
            <a:custGeom>
              <a:avLst/>
              <a:gdLst/>
              <a:ahLst/>
              <a:cxnLst/>
              <a:rect l="l" t="t" r="r" b="b"/>
              <a:pathLst>
                <a:path w="1166" h="1253" extrusionOk="0">
                  <a:moveTo>
                    <a:pt x="599" y="1"/>
                  </a:moveTo>
                  <a:lnTo>
                    <a:pt x="0" y="1135"/>
                  </a:lnTo>
                  <a:cubicBezTo>
                    <a:pt x="189" y="1214"/>
                    <a:pt x="386" y="1253"/>
                    <a:pt x="583" y="1253"/>
                  </a:cubicBezTo>
                  <a:cubicBezTo>
                    <a:pt x="780" y="1253"/>
                    <a:pt x="977" y="1214"/>
                    <a:pt x="1166" y="1135"/>
                  </a:cubicBezTo>
                  <a:lnTo>
                    <a:pt x="59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7871;p61">
              <a:extLst>
                <a:ext uri="{FF2B5EF4-FFF2-40B4-BE49-F238E27FC236}">
                  <a16:creationId xmlns:a16="http://schemas.microsoft.com/office/drawing/2014/main" id="{40F44068-4A76-FCAB-AD7F-37CEDBB4DFC8}"/>
                </a:ext>
              </a:extLst>
            </p:cNvPr>
            <p:cNvSpPr/>
            <p:nvPr/>
          </p:nvSpPr>
          <p:spPr>
            <a:xfrm>
              <a:off x="-49657875" y="3833750"/>
              <a:ext cx="85100" cy="18125"/>
            </a:xfrm>
            <a:custGeom>
              <a:avLst/>
              <a:gdLst/>
              <a:ahLst/>
              <a:cxnLst/>
              <a:rect l="l" t="t" r="r" b="b"/>
              <a:pathLst>
                <a:path w="3404" h="725" extrusionOk="0">
                  <a:moveTo>
                    <a:pt x="1" y="0"/>
                  </a:moveTo>
                  <a:cubicBezTo>
                    <a:pt x="158" y="410"/>
                    <a:pt x="536" y="725"/>
                    <a:pt x="977" y="725"/>
                  </a:cubicBezTo>
                  <a:lnTo>
                    <a:pt x="2395" y="725"/>
                  </a:lnTo>
                  <a:cubicBezTo>
                    <a:pt x="2868" y="725"/>
                    <a:pt x="3246" y="410"/>
                    <a:pt x="34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9" name="Google Shape;10438;p67">
            <a:extLst>
              <a:ext uri="{FF2B5EF4-FFF2-40B4-BE49-F238E27FC236}">
                <a16:creationId xmlns:a16="http://schemas.microsoft.com/office/drawing/2014/main" id="{1F33474E-DC1D-FB1B-8D92-05B160A314C5}"/>
              </a:ext>
            </a:extLst>
          </p:cNvPr>
          <p:cNvGrpSpPr/>
          <p:nvPr/>
        </p:nvGrpSpPr>
        <p:grpSpPr>
          <a:xfrm>
            <a:off x="7925628" y="4045469"/>
            <a:ext cx="463080" cy="437097"/>
            <a:chOff x="-1960150" y="3956600"/>
            <a:chExt cx="308775" cy="291450"/>
          </a:xfrm>
          <a:solidFill>
            <a:schemeClr val="bg1"/>
          </a:solidFill>
        </p:grpSpPr>
        <p:sp>
          <p:nvSpPr>
            <p:cNvPr id="40" name="Google Shape;10439;p67">
              <a:extLst>
                <a:ext uri="{FF2B5EF4-FFF2-40B4-BE49-F238E27FC236}">
                  <a16:creationId xmlns:a16="http://schemas.microsoft.com/office/drawing/2014/main" id="{D6FDC642-4C8B-0FB7-7131-65E0045CAF4B}"/>
                </a:ext>
              </a:extLst>
            </p:cNvPr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10440;p67">
              <a:extLst>
                <a:ext uri="{FF2B5EF4-FFF2-40B4-BE49-F238E27FC236}">
                  <a16:creationId xmlns:a16="http://schemas.microsoft.com/office/drawing/2014/main" id="{6C75145A-5E78-CF68-4C83-1119CC353CAC}"/>
                </a:ext>
              </a:extLst>
            </p:cNvPr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578053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34820F6-6C26-1EBF-5C42-FA03DE41E161}"/>
              </a:ext>
            </a:extLst>
          </p:cNvPr>
          <p:cNvSpPr txBox="1"/>
          <p:nvPr/>
        </p:nvSpPr>
        <p:spPr bwMode="auto">
          <a:xfrm>
            <a:off x="3647115" y="2649752"/>
            <a:ext cx="4706938" cy="1015663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0" b="1" dirty="0">
                <a:solidFill>
                  <a:schemeClr val="bg1"/>
                </a:solidFill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C1C89C-415D-8541-332A-2F542D81F044}"/>
              </a:ext>
            </a:extLst>
          </p:cNvPr>
          <p:cNvSpPr txBox="1"/>
          <p:nvPr/>
        </p:nvSpPr>
        <p:spPr>
          <a:xfrm>
            <a:off x="4434467" y="4076956"/>
            <a:ext cx="1661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/>
                </a:solidFill>
              </a:rPr>
              <a:t>univteknologimalaysia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36870D-2DAD-C7DB-DE9D-5E9D14D472AB}"/>
              </a:ext>
            </a:extLst>
          </p:cNvPr>
          <p:cNvGrpSpPr/>
          <p:nvPr/>
        </p:nvGrpSpPr>
        <p:grpSpPr>
          <a:xfrm>
            <a:off x="3366240" y="4067101"/>
            <a:ext cx="280228" cy="281958"/>
            <a:chOff x="2163763" y="-1266825"/>
            <a:chExt cx="1028700" cy="1035050"/>
          </a:xfrm>
          <a:solidFill>
            <a:schemeClr val="bg1">
              <a:lumMod val="95000"/>
            </a:schemeClr>
          </a:solidFill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9CA6BC94-EC3A-003F-BBFA-332A294D5F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63763" y="-1266825"/>
              <a:ext cx="1028700" cy="1035050"/>
            </a:xfrm>
            <a:custGeom>
              <a:avLst/>
              <a:gdLst>
                <a:gd name="T0" fmla="*/ 198 w 396"/>
                <a:gd name="T1" fmla="*/ 0 h 396"/>
                <a:gd name="T2" fmla="*/ 338 w 396"/>
                <a:gd name="T3" fmla="*/ 58 h 396"/>
                <a:gd name="T4" fmla="*/ 396 w 396"/>
                <a:gd name="T5" fmla="*/ 198 h 396"/>
                <a:gd name="T6" fmla="*/ 338 w 396"/>
                <a:gd name="T7" fmla="*/ 338 h 396"/>
                <a:gd name="T8" fmla="*/ 198 w 396"/>
                <a:gd name="T9" fmla="*/ 396 h 396"/>
                <a:gd name="T10" fmla="*/ 58 w 396"/>
                <a:gd name="T11" fmla="*/ 338 h 396"/>
                <a:gd name="T12" fmla="*/ 0 w 396"/>
                <a:gd name="T13" fmla="*/ 198 h 396"/>
                <a:gd name="T14" fmla="*/ 58 w 396"/>
                <a:gd name="T15" fmla="*/ 58 h 396"/>
                <a:gd name="T16" fmla="*/ 198 w 396"/>
                <a:gd name="T17" fmla="*/ 0 h 396"/>
                <a:gd name="T18" fmla="*/ 327 w 396"/>
                <a:gd name="T19" fmla="*/ 69 h 396"/>
                <a:gd name="T20" fmla="*/ 198 w 396"/>
                <a:gd name="T21" fmla="*/ 15 h 396"/>
                <a:gd name="T22" fmla="*/ 69 w 396"/>
                <a:gd name="T23" fmla="*/ 69 h 396"/>
                <a:gd name="T24" fmla="*/ 15 w 396"/>
                <a:gd name="T25" fmla="*/ 198 h 396"/>
                <a:gd name="T26" fmla="*/ 69 w 396"/>
                <a:gd name="T27" fmla="*/ 327 h 396"/>
                <a:gd name="T28" fmla="*/ 198 w 396"/>
                <a:gd name="T29" fmla="*/ 380 h 396"/>
                <a:gd name="T30" fmla="*/ 327 w 396"/>
                <a:gd name="T31" fmla="*/ 327 h 396"/>
                <a:gd name="T32" fmla="*/ 380 w 396"/>
                <a:gd name="T33" fmla="*/ 198 h 396"/>
                <a:gd name="T34" fmla="*/ 327 w 396"/>
                <a:gd name="T35" fmla="*/ 6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6" h="396">
                  <a:moveTo>
                    <a:pt x="198" y="0"/>
                  </a:moveTo>
                  <a:cubicBezTo>
                    <a:pt x="252" y="0"/>
                    <a:pt x="302" y="22"/>
                    <a:pt x="338" y="58"/>
                  </a:cubicBezTo>
                  <a:cubicBezTo>
                    <a:pt x="374" y="93"/>
                    <a:pt x="396" y="143"/>
                    <a:pt x="396" y="198"/>
                  </a:cubicBezTo>
                  <a:cubicBezTo>
                    <a:pt x="396" y="252"/>
                    <a:pt x="374" y="302"/>
                    <a:pt x="338" y="338"/>
                  </a:cubicBezTo>
                  <a:cubicBezTo>
                    <a:pt x="302" y="374"/>
                    <a:pt x="252" y="396"/>
                    <a:pt x="198" y="396"/>
                  </a:cubicBezTo>
                  <a:cubicBezTo>
                    <a:pt x="143" y="396"/>
                    <a:pt x="93" y="374"/>
                    <a:pt x="58" y="338"/>
                  </a:cubicBezTo>
                  <a:cubicBezTo>
                    <a:pt x="22" y="302"/>
                    <a:pt x="0" y="252"/>
                    <a:pt x="0" y="198"/>
                  </a:cubicBezTo>
                  <a:cubicBezTo>
                    <a:pt x="0" y="143"/>
                    <a:pt x="22" y="93"/>
                    <a:pt x="58" y="58"/>
                  </a:cubicBezTo>
                  <a:cubicBezTo>
                    <a:pt x="93" y="22"/>
                    <a:pt x="143" y="0"/>
                    <a:pt x="198" y="0"/>
                  </a:cubicBezTo>
                  <a:close/>
                  <a:moveTo>
                    <a:pt x="327" y="69"/>
                  </a:moveTo>
                  <a:cubicBezTo>
                    <a:pt x="294" y="36"/>
                    <a:pt x="248" y="15"/>
                    <a:pt x="198" y="15"/>
                  </a:cubicBezTo>
                  <a:cubicBezTo>
                    <a:pt x="147" y="15"/>
                    <a:pt x="102" y="36"/>
                    <a:pt x="69" y="69"/>
                  </a:cubicBezTo>
                  <a:cubicBezTo>
                    <a:pt x="36" y="102"/>
                    <a:pt x="15" y="147"/>
                    <a:pt x="15" y="198"/>
                  </a:cubicBezTo>
                  <a:cubicBezTo>
                    <a:pt x="15" y="248"/>
                    <a:pt x="36" y="294"/>
                    <a:pt x="69" y="327"/>
                  </a:cubicBezTo>
                  <a:cubicBezTo>
                    <a:pt x="102" y="360"/>
                    <a:pt x="147" y="380"/>
                    <a:pt x="198" y="380"/>
                  </a:cubicBezTo>
                  <a:cubicBezTo>
                    <a:pt x="248" y="380"/>
                    <a:pt x="294" y="360"/>
                    <a:pt x="327" y="327"/>
                  </a:cubicBezTo>
                  <a:cubicBezTo>
                    <a:pt x="360" y="294"/>
                    <a:pt x="380" y="248"/>
                    <a:pt x="380" y="198"/>
                  </a:cubicBezTo>
                  <a:cubicBezTo>
                    <a:pt x="380" y="147"/>
                    <a:pt x="360" y="102"/>
                    <a:pt x="327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ED93D63C-4E6A-702C-8FFD-729BB391A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4288" y="-1014413"/>
              <a:ext cx="246063" cy="528638"/>
            </a:xfrm>
            <a:custGeom>
              <a:avLst/>
              <a:gdLst>
                <a:gd name="T0" fmla="*/ 63 w 95"/>
                <a:gd name="T1" fmla="*/ 60 h 202"/>
                <a:gd name="T2" fmla="*/ 63 w 95"/>
                <a:gd name="T3" fmla="*/ 44 h 202"/>
                <a:gd name="T4" fmla="*/ 72 w 95"/>
                <a:gd name="T5" fmla="*/ 34 h 202"/>
                <a:gd name="T6" fmla="*/ 94 w 95"/>
                <a:gd name="T7" fmla="*/ 34 h 202"/>
                <a:gd name="T8" fmla="*/ 94 w 95"/>
                <a:gd name="T9" fmla="*/ 0 h 202"/>
                <a:gd name="T10" fmla="*/ 63 w 95"/>
                <a:gd name="T11" fmla="*/ 0 h 202"/>
                <a:gd name="T12" fmla="*/ 21 w 95"/>
                <a:gd name="T13" fmla="*/ 42 h 202"/>
                <a:gd name="T14" fmla="*/ 21 w 95"/>
                <a:gd name="T15" fmla="*/ 60 h 202"/>
                <a:gd name="T16" fmla="*/ 0 w 95"/>
                <a:gd name="T17" fmla="*/ 60 h 202"/>
                <a:gd name="T18" fmla="*/ 0 w 95"/>
                <a:gd name="T19" fmla="*/ 85 h 202"/>
                <a:gd name="T20" fmla="*/ 0 w 95"/>
                <a:gd name="T21" fmla="*/ 101 h 202"/>
                <a:gd name="T22" fmla="*/ 21 w 95"/>
                <a:gd name="T23" fmla="*/ 101 h 202"/>
                <a:gd name="T24" fmla="*/ 21 w 95"/>
                <a:gd name="T25" fmla="*/ 202 h 202"/>
                <a:gd name="T26" fmla="*/ 61 w 95"/>
                <a:gd name="T27" fmla="*/ 202 h 202"/>
                <a:gd name="T28" fmla="*/ 61 w 95"/>
                <a:gd name="T29" fmla="*/ 101 h 202"/>
                <a:gd name="T30" fmla="*/ 91 w 95"/>
                <a:gd name="T31" fmla="*/ 101 h 202"/>
                <a:gd name="T32" fmla="*/ 92 w 95"/>
                <a:gd name="T33" fmla="*/ 85 h 202"/>
                <a:gd name="T34" fmla="*/ 95 w 95"/>
                <a:gd name="T35" fmla="*/ 60 h 202"/>
                <a:gd name="T36" fmla="*/ 63 w 95"/>
                <a:gd name="T37" fmla="*/ 6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5" h="202">
                  <a:moveTo>
                    <a:pt x="63" y="60"/>
                  </a:moveTo>
                  <a:cubicBezTo>
                    <a:pt x="63" y="44"/>
                    <a:pt x="63" y="44"/>
                    <a:pt x="63" y="44"/>
                  </a:cubicBezTo>
                  <a:cubicBezTo>
                    <a:pt x="63" y="36"/>
                    <a:pt x="68" y="34"/>
                    <a:pt x="72" y="34"/>
                  </a:cubicBezTo>
                  <a:cubicBezTo>
                    <a:pt x="75" y="34"/>
                    <a:pt x="94" y="34"/>
                    <a:pt x="94" y="34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21" y="25"/>
                    <a:pt x="21" y="42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21" y="101"/>
                    <a:pt x="21" y="101"/>
                    <a:pt x="21" y="101"/>
                  </a:cubicBezTo>
                  <a:cubicBezTo>
                    <a:pt x="21" y="147"/>
                    <a:pt x="21" y="202"/>
                    <a:pt x="21" y="202"/>
                  </a:cubicBezTo>
                  <a:cubicBezTo>
                    <a:pt x="61" y="202"/>
                    <a:pt x="61" y="202"/>
                    <a:pt x="61" y="202"/>
                  </a:cubicBezTo>
                  <a:cubicBezTo>
                    <a:pt x="61" y="202"/>
                    <a:pt x="61" y="146"/>
                    <a:pt x="61" y="101"/>
                  </a:cubicBezTo>
                  <a:cubicBezTo>
                    <a:pt x="91" y="101"/>
                    <a:pt x="91" y="101"/>
                    <a:pt x="91" y="101"/>
                  </a:cubicBezTo>
                  <a:cubicBezTo>
                    <a:pt x="92" y="85"/>
                    <a:pt x="92" y="85"/>
                    <a:pt x="92" y="85"/>
                  </a:cubicBezTo>
                  <a:cubicBezTo>
                    <a:pt x="95" y="60"/>
                    <a:pt x="95" y="60"/>
                    <a:pt x="95" y="60"/>
                  </a:cubicBezTo>
                  <a:lnTo>
                    <a:pt x="63" y="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09B19F7-B624-3ABA-C567-5166FD20AAE7}"/>
              </a:ext>
            </a:extLst>
          </p:cNvPr>
          <p:cNvGrpSpPr/>
          <p:nvPr/>
        </p:nvGrpSpPr>
        <p:grpSpPr>
          <a:xfrm>
            <a:off x="7531144" y="4077067"/>
            <a:ext cx="279796" cy="281958"/>
            <a:chOff x="3470276" y="-1266825"/>
            <a:chExt cx="1027113" cy="1035050"/>
          </a:xfrm>
          <a:solidFill>
            <a:schemeClr val="bg1">
              <a:lumMod val="95000"/>
            </a:schemeClr>
          </a:solidFill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1D2869D3-FA80-AF09-B200-6780D06BD5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0276" y="-1266825"/>
              <a:ext cx="1027113" cy="1035050"/>
            </a:xfrm>
            <a:custGeom>
              <a:avLst/>
              <a:gdLst>
                <a:gd name="T0" fmla="*/ 198 w 396"/>
                <a:gd name="T1" fmla="*/ 0 h 396"/>
                <a:gd name="T2" fmla="*/ 338 w 396"/>
                <a:gd name="T3" fmla="*/ 58 h 396"/>
                <a:gd name="T4" fmla="*/ 396 w 396"/>
                <a:gd name="T5" fmla="*/ 198 h 396"/>
                <a:gd name="T6" fmla="*/ 338 w 396"/>
                <a:gd name="T7" fmla="*/ 338 h 396"/>
                <a:gd name="T8" fmla="*/ 198 w 396"/>
                <a:gd name="T9" fmla="*/ 396 h 396"/>
                <a:gd name="T10" fmla="*/ 58 w 396"/>
                <a:gd name="T11" fmla="*/ 338 h 396"/>
                <a:gd name="T12" fmla="*/ 0 w 396"/>
                <a:gd name="T13" fmla="*/ 198 h 396"/>
                <a:gd name="T14" fmla="*/ 58 w 396"/>
                <a:gd name="T15" fmla="*/ 58 h 396"/>
                <a:gd name="T16" fmla="*/ 198 w 396"/>
                <a:gd name="T17" fmla="*/ 0 h 396"/>
                <a:gd name="T18" fmla="*/ 328 w 396"/>
                <a:gd name="T19" fmla="*/ 69 h 396"/>
                <a:gd name="T20" fmla="*/ 198 w 396"/>
                <a:gd name="T21" fmla="*/ 15 h 396"/>
                <a:gd name="T22" fmla="*/ 69 w 396"/>
                <a:gd name="T23" fmla="*/ 69 h 396"/>
                <a:gd name="T24" fmla="*/ 16 w 396"/>
                <a:gd name="T25" fmla="*/ 198 h 396"/>
                <a:gd name="T26" fmla="*/ 69 w 396"/>
                <a:gd name="T27" fmla="*/ 327 h 396"/>
                <a:gd name="T28" fmla="*/ 198 w 396"/>
                <a:gd name="T29" fmla="*/ 380 h 396"/>
                <a:gd name="T30" fmla="*/ 328 w 396"/>
                <a:gd name="T31" fmla="*/ 327 h 396"/>
                <a:gd name="T32" fmla="*/ 381 w 396"/>
                <a:gd name="T33" fmla="*/ 198 h 396"/>
                <a:gd name="T34" fmla="*/ 328 w 396"/>
                <a:gd name="T35" fmla="*/ 69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6" h="396">
                  <a:moveTo>
                    <a:pt x="198" y="0"/>
                  </a:moveTo>
                  <a:cubicBezTo>
                    <a:pt x="253" y="0"/>
                    <a:pt x="303" y="22"/>
                    <a:pt x="338" y="58"/>
                  </a:cubicBezTo>
                  <a:cubicBezTo>
                    <a:pt x="374" y="93"/>
                    <a:pt x="396" y="143"/>
                    <a:pt x="396" y="198"/>
                  </a:cubicBezTo>
                  <a:cubicBezTo>
                    <a:pt x="396" y="252"/>
                    <a:pt x="374" y="302"/>
                    <a:pt x="338" y="338"/>
                  </a:cubicBezTo>
                  <a:cubicBezTo>
                    <a:pt x="303" y="374"/>
                    <a:pt x="253" y="396"/>
                    <a:pt x="198" y="396"/>
                  </a:cubicBezTo>
                  <a:cubicBezTo>
                    <a:pt x="144" y="396"/>
                    <a:pt x="94" y="374"/>
                    <a:pt x="58" y="338"/>
                  </a:cubicBezTo>
                  <a:cubicBezTo>
                    <a:pt x="22" y="302"/>
                    <a:pt x="0" y="252"/>
                    <a:pt x="0" y="198"/>
                  </a:cubicBezTo>
                  <a:cubicBezTo>
                    <a:pt x="0" y="143"/>
                    <a:pt x="22" y="93"/>
                    <a:pt x="58" y="58"/>
                  </a:cubicBezTo>
                  <a:cubicBezTo>
                    <a:pt x="94" y="22"/>
                    <a:pt x="144" y="0"/>
                    <a:pt x="198" y="0"/>
                  </a:cubicBezTo>
                  <a:close/>
                  <a:moveTo>
                    <a:pt x="328" y="69"/>
                  </a:moveTo>
                  <a:cubicBezTo>
                    <a:pt x="294" y="36"/>
                    <a:pt x="249" y="15"/>
                    <a:pt x="198" y="15"/>
                  </a:cubicBezTo>
                  <a:cubicBezTo>
                    <a:pt x="148" y="15"/>
                    <a:pt x="102" y="36"/>
                    <a:pt x="69" y="69"/>
                  </a:cubicBezTo>
                  <a:cubicBezTo>
                    <a:pt x="36" y="102"/>
                    <a:pt x="16" y="147"/>
                    <a:pt x="16" y="198"/>
                  </a:cubicBezTo>
                  <a:cubicBezTo>
                    <a:pt x="16" y="248"/>
                    <a:pt x="36" y="294"/>
                    <a:pt x="69" y="327"/>
                  </a:cubicBezTo>
                  <a:cubicBezTo>
                    <a:pt x="102" y="360"/>
                    <a:pt x="148" y="380"/>
                    <a:pt x="198" y="380"/>
                  </a:cubicBezTo>
                  <a:cubicBezTo>
                    <a:pt x="249" y="380"/>
                    <a:pt x="294" y="360"/>
                    <a:pt x="328" y="327"/>
                  </a:cubicBezTo>
                  <a:cubicBezTo>
                    <a:pt x="361" y="294"/>
                    <a:pt x="381" y="248"/>
                    <a:pt x="381" y="198"/>
                  </a:cubicBezTo>
                  <a:cubicBezTo>
                    <a:pt x="381" y="147"/>
                    <a:pt x="361" y="102"/>
                    <a:pt x="328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2E0A07B-CE26-AFAB-9272-1F467B6A0A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27451" y="-1011238"/>
              <a:ext cx="515938" cy="520700"/>
            </a:xfrm>
            <a:custGeom>
              <a:avLst/>
              <a:gdLst>
                <a:gd name="T0" fmla="*/ 49 w 199"/>
                <a:gd name="T1" fmla="*/ 100 h 199"/>
                <a:gd name="T2" fmla="*/ 99 w 199"/>
                <a:gd name="T3" fmla="*/ 49 h 199"/>
                <a:gd name="T4" fmla="*/ 150 w 199"/>
                <a:gd name="T5" fmla="*/ 100 h 199"/>
                <a:gd name="T6" fmla="*/ 99 w 199"/>
                <a:gd name="T7" fmla="*/ 150 h 199"/>
                <a:gd name="T8" fmla="*/ 49 w 199"/>
                <a:gd name="T9" fmla="*/ 100 h 199"/>
                <a:gd name="T10" fmla="*/ 152 w 199"/>
                <a:gd name="T11" fmla="*/ 0 h 199"/>
                <a:gd name="T12" fmla="*/ 47 w 199"/>
                <a:gd name="T13" fmla="*/ 0 h 199"/>
                <a:gd name="T14" fmla="*/ 0 w 199"/>
                <a:gd name="T15" fmla="*/ 47 h 199"/>
                <a:gd name="T16" fmla="*/ 0 w 199"/>
                <a:gd name="T17" fmla="*/ 152 h 199"/>
                <a:gd name="T18" fmla="*/ 47 w 199"/>
                <a:gd name="T19" fmla="*/ 199 h 199"/>
                <a:gd name="T20" fmla="*/ 152 w 199"/>
                <a:gd name="T21" fmla="*/ 199 h 199"/>
                <a:gd name="T22" fmla="*/ 199 w 199"/>
                <a:gd name="T23" fmla="*/ 152 h 199"/>
                <a:gd name="T24" fmla="*/ 199 w 199"/>
                <a:gd name="T25" fmla="*/ 47 h 199"/>
                <a:gd name="T26" fmla="*/ 152 w 199"/>
                <a:gd name="T27" fmla="*/ 0 h 199"/>
                <a:gd name="T28" fmla="*/ 47 w 199"/>
                <a:gd name="T29" fmla="*/ 12 h 199"/>
                <a:gd name="T30" fmla="*/ 152 w 199"/>
                <a:gd name="T31" fmla="*/ 12 h 199"/>
                <a:gd name="T32" fmla="*/ 187 w 199"/>
                <a:gd name="T33" fmla="*/ 47 h 199"/>
                <a:gd name="T34" fmla="*/ 187 w 199"/>
                <a:gd name="T35" fmla="*/ 152 h 199"/>
                <a:gd name="T36" fmla="*/ 152 w 199"/>
                <a:gd name="T37" fmla="*/ 187 h 199"/>
                <a:gd name="T38" fmla="*/ 47 w 199"/>
                <a:gd name="T39" fmla="*/ 187 h 199"/>
                <a:gd name="T40" fmla="*/ 12 w 199"/>
                <a:gd name="T41" fmla="*/ 152 h 199"/>
                <a:gd name="T42" fmla="*/ 12 w 199"/>
                <a:gd name="T43" fmla="*/ 47 h 199"/>
                <a:gd name="T44" fmla="*/ 47 w 199"/>
                <a:gd name="T45" fmla="*/ 12 h 199"/>
                <a:gd name="T46" fmla="*/ 162 w 199"/>
                <a:gd name="T47" fmla="*/ 27 h 199"/>
                <a:gd name="T48" fmla="*/ 152 w 199"/>
                <a:gd name="T49" fmla="*/ 37 h 199"/>
                <a:gd name="T50" fmla="*/ 162 w 199"/>
                <a:gd name="T51" fmla="*/ 48 h 199"/>
                <a:gd name="T52" fmla="*/ 173 w 199"/>
                <a:gd name="T53" fmla="*/ 37 h 199"/>
                <a:gd name="T54" fmla="*/ 162 w 199"/>
                <a:gd name="T55" fmla="*/ 27 h 199"/>
                <a:gd name="T56" fmla="*/ 163 w 199"/>
                <a:gd name="T57" fmla="*/ 100 h 199"/>
                <a:gd name="T58" fmla="*/ 99 w 199"/>
                <a:gd name="T59" fmla="*/ 36 h 199"/>
                <a:gd name="T60" fmla="*/ 35 w 199"/>
                <a:gd name="T61" fmla="*/ 100 h 199"/>
                <a:gd name="T62" fmla="*/ 99 w 199"/>
                <a:gd name="T63" fmla="*/ 164 h 199"/>
                <a:gd name="T64" fmla="*/ 163 w 199"/>
                <a:gd name="T65" fmla="*/ 10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99" h="199">
                  <a:moveTo>
                    <a:pt x="49" y="100"/>
                  </a:moveTo>
                  <a:cubicBezTo>
                    <a:pt x="49" y="72"/>
                    <a:pt x="71" y="49"/>
                    <a:pt x="99" y="49"/>
                  </a:cubicBezTo>
                  <a:cubicBezTo>
                    <a:pt x="127" y="49"/>
                    <a:pt x="150" y="72"/>
                    <a:pt x="150" y="100"/>
                  </a:cubicBezTo>
                  <a:cubicBezTo>
                    <a:pt x="150" y="128"/>
                    <a:pt x="127" y="150"/>
                    <a:pt x="99" y="150"/>
                  </a:cubicBezTo>
                  <a:cubicBezTo>
                    <a:pt x="71" y="150"/>
                    <a:pt x="49" y="128"/>
                    <a:pt x="49" y="100"/>
                  </a:cubicBezTo>
                  <a:close/>
                  <a:moveTo>
                    <a:pt x="152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21" y="0"/>
                    <a:pt x="0" y="21"/>
                    <a:pt x="0" y="47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78"/>
                    <a:pt x="21" y="199"/>
                    <a:pt x="47" y="199"/>
                  </a:cubicBezTo>
                  <a:cubicBezTo>
                    <a:pt x="152" y="199"/>
                    <a:pt x="152" y="199"/>
                    <a:pt x="152" y="199"/>
                  </a:cubicBezTo>
                  <a:cubicBezTo>
                    <a:pt x="178" y="199"/>
                    <a:pt x="199" y="178"/>
                    <a:pt x="199" y="152"/>
                  </a:cubicBezTo>
                  <a:cubicBezTo>
                    <a:pt x="199" y="47"/>
                    <a:pt x="199" y="47"/>
                    <a:pt x="199" y="47"/>
                  </a:cubicBezTo>
                  <a:cubicBezTo>
                    <a:pt x="199" y="21"/>
                    <a:pt x="178" y="0"/>
                    <a:pt x="152" y="0"/>
                  </a:cubicBezTo>
                  <a:close/>
                  <a:moveTo>
                    <a:pt x="47" y="12"/>
                  </a:moveTo>
                  <a:cubicBezTo>
                    <a:pt x="152" y="12"/>
                    <a:pt x="152" y="12"/>
                    <a:pt x="152" y="12"/>
                  </a:cubicBezTo>
                  <a:cubicBezTo>
                    <a:pt x="171" y="12"/>
                    <a:pt x="187" y="28"/>
                    <a:pt x="187" y="47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187" y="171"/>
                    <a:pt x="171" y="187"/>
                    <a:pt x="152" y="187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28" y="187"/>
                    <a:pt x="12" y="171"/>
                    <a:pt x="12" y="152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28"/>
                    <a:pt x="28" y="12"/>
                    <a:pt x="47" y="12"/>
                  </a:cubicBezTo>
                  <a:close/>
                  <a:moveTo>
                    <a:pt x="162" y="27"/>
                  </a:moveTo>
                  <a:cubicBezTo>
                    <a:pt x="156" y="27"/>
                    <a:pt x="152" y="32"/>
                    <a:pt x="152" y="37"/>
                  </a:cubicBezTo>
                  <a:cubicBezTo>
                    <a:pt x="152" y="43"/>
                    <a:pt x="156" y="48"/>
                    <a:pt x="162" y="48"/>
                  </a:cubicBezTo>
                  <a:cubicBezTo>
                    <a:pt x="168" y="48"/>
                    <a:pt x="173" y="43"/>
                    <a:pt x="173" y="37"/>
                  </a:cubicBezTo>
                  <a:cubicBezTo>
                    <a:pt x="173" y="32"/>
                    <a:pt x="168" y="27"/>
                    <a:pt x="162" y="27"/>
                  </a:cubicBezTo>
                  <a:close/>
                  <a:moveTo>
                    <a:pt x="163" y="100"/>
                  </a:moveTo>
                  <a:cubicBezTo>
                    <a:pt x="163" y="64"/>
                    <a:pt x="135" y="36"/>
                    <a:pt x="99" y="36"/>
                  </a:cubicBezTo>
                  <a:cubicBezTo>
                    <a:pt x="64" y="36"/>
                    <a:pt x="35" y="64"/>
                    <a:pt x="35" y="100"/>
                  </a:cubicBezTo>
                  <a:cubicBezTo>
                    <a:pt x="35" y="135"/>
                    <a:pt x="64" y="164"/>
                    <a:pt x="99" y="164"/>
                  </a:cubicBezTo>
                  <a:cubicBezTo>
                    <a:pt x="135" y="164"/>
                    <a:pt x="163" y="135"/>
                    <a:pt x="163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01DB2CC-6680-AB58-44EA-DF265753FC9C}"/>
              </a:ext>
            </a:extLst>
          </p:cNvPr>
          <p:cNvSpPr txBox="1"/>
          <p:nvPr/>
        </p:nvSpPr>
        <p:spPr>
          <a:xfrm>
            <a:off x="6711844" y="4072060"/>
            <a:ext cx="30299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>
                <a:solidFill>
                  <a:schemeClr val="bg1"/>
                </a:solidFill>
              </a:rPr>
              <a:t>utm.my</a:t>
            </a:r>
          </a:p>
        </p:txBody>
      </p:sp>
      <p:sp>
        <p:nvSpPr>
          <p:cNvPr id="25" name="Shape 2865">
            <a:extLst>
              <a:ext uri="{FF2B5EF4-FFF2-40B4-BE49-F238E27FC236}">
                <a16:creationId xmlns:a16="http://schemas.microsoft.com/office/drawing/2014/main" id="{123F8921-49CA-90DB-32D1-C5AA4C985D01}"/>
              </a:ext>
            </a:extLst>
          </p:cNvPr>
          <p:cNvSpPr/>
          <p:nvPr/>
        </p:nvSpPr>
        <p:spPr>
          <a:xfrm>
            <a:off x="3720466" y="407695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13430" y="9320"/>
                </a:moveTo>
                <a:cubicBezTo>
                  <a:pt x="11975" y="9320"/>
                  <a:pt x="11780" y="10196"/>
                  <a:pt x="11780" y="10196"/>
                </a:cubicBezTo>
                <a:lnTo>
                  <a:pt x="11782" y="9327"/>
                </a:lnTo>
                <a:lnTo>
                  <a:pt x="9818" y="9327"/>
                </a:lnTo>
                <a:lnTo>
                  <a:pt x="9818" y="14727"/>
                </a:lnTo>
                <a:lnTo>
                  <a:pt x="11782" y="14727"/>
                </a:lnTo>
                <a:lnTo>
                  <a:pt x="11782" y="11782"/>
                </a:lnTo>
                <a:cubicBezTo>
                  <a:pt x="11782" y="11782"/>
                  <a:pt x="11782" y="10793"/>
                  <a:pt x="12616" y="10793"/>
                </a:cubicBezTo>
                <a:cubicBezTo>
                  <a:pt x="13086" y="10793"/>
                  <a:pt x="13255" y="11232"/>
                  <a:pt x="13255" y="11782"/>
                </a:cubicBezTo>
                <a:lnTo>
                  <a:pt x="13255" y="14727"/>
                </a:lnTo>
                <a:lnTo>
                  <a:pt x="15218" y="14727"/>
                </a:lnTo>
                <a:lnTo>
                  <a:pt x="15218" y="11782"/>
                </a:lnTo>
                <a:cubicBezTo>
                  <a:pt x="15218" y="10245"/>
                  <a:pt x="14550" y="9320"/>
                  <a:pt x="13430" y="9320"/>
                </a:cubicBezTo>
                <a:moveTo>
                  <a:pt x="6873" y="14727"/>
                </a:moveTo>
                <a:lnTo>
                  <a:pt x="8829" y="14727"/>
                </a:lnTo>
                <a:lnTo>
                  <a:pt x="8829" y="9320"/>
                </a:lnTo>
                <a:lnTo>
                  <a:pt x="6873" y="9320"/>
                </a:lnTo>
                <a:cubicBezTo>
                  <a:pt x="6873" y="9320"/>
                  <a:pt x="6873" y="14727"/>
                  <a:pt x="6873" y="14727"/>
                </a:cubicBezTo>
                <a:close/>
                <a:moveTo>
                  <a:pt x="7851" y="6873"/>
                </a:moveTo>
                <a:cubicBezTo>
                  <a:pt x="7311" y="6873"/>
                  <a:pt x="6873" y="7313"/>
                  <a:pt x="6873" y="7856"/>
                </a:cubicBezTo>
                <a:cubicBezTo>
                  <a:pt x="6873" y="8399"/>
                  <a:pt x="7311" y="8839"/>
                  <a:pt x="7851" y="8839"/>
                </a:cubicBezTo>
                <a:cubicBezTo>
                  <a:pt x="8391" y="8839"/>
                  <a:pt x="8829" y="8399"/>
                  <a:pt x="8829" y="7856"/>
                </a:cubicBezTo>
                <a:cubicBezTo>
                  <a:pt x="8829" y="7313"/>
                  <a:pt x="8391" y="6873"/>
                  <a:pt x="7851" y="687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sp>
        <p:nvSpPr>
          <p:cNvPr id="26" name="Shape 2861">
            <a:extLst>
              <a:ext uri="{FF2B5EF4-FFF2-40B4-BE49-F238E27FC236}">
                <a16:creationId xmlns:a16="http://schemas.microsoft.com/office/drawing/2014/main" id="{1380BA52-67A1-3ED5-42D9-2A461EBA05A8}"/>
              </a:ext>
            </a:extLst>
          </p:cNvPr>
          <p:cNvSpPr/>
          <p:nvPr/>
        </p:nvSpPr>
        <p:spPr>
          <a:xfrm>
            <a:off x="4072196" y="4076956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324" y="12090"/>
                </a:moveTo>
                <a:cubicBezTo>
                  <a:pt x="14019" y="12090"/>
                  <a:pt x="14019" y="12428"/>
                  <a:pt x="14019" y="12428"/>
                </a:cubicBezTo>
                <a:lnTo>
                  <a:pt x="14019" y="12863"/>
                </a:lnTo>
                <a:lnTo>
                  <a:pt x="14628" y="12863"/>
                </a:lnTo>
                <a:lnTo>
                  <a:pt x="14628" y="12428"/>
                </a:lnTo>
                <a:cubicBezTo>
                  <a:pt x="14628" y="12428"/>
                  <a:pt x="14628" y="12090"/>
                  <a:pt x="14324" y="12090"/>
                </a:cubicBezTo>
                <a:moveTo>
                  <a:pt x="15287" y="12380"/>
                </a:moveTo>
                <a:lnTo>
                  <a:pt x="15287" y="13348"/>
                </a:lnTo>
                <a:lnTo>
                  <a:pt x="14019" y="13348"/>
                </a:lnTo>
                <a:lnTo>
                  <a:pt x="14019" y="14072"/>
                </a:lnTo>
                <a:cubicBezTo>
                  <a:pt x="14019" y="14072"/>
                  <a:pt x="14019" y="14411"/>
                  <a:pt x="14324" y="14411"/>
                </a:cubicBezTo>
                <a:cubicBezTo>
                  <a:pt x="14628" y="14411"/>
                  <a:pt x="14628" y="14072"/>
                  <a:pt x="14628" y="14072"/>
                </a:cubicBezTo>
                <a:lnTo>
                  <a:pt x="14628" y="13734"/>
                </a:lnTo>
                <a:lnTo>
                  <a:pt x="15287" y="13734"/>
                </a:lnTo>
                <a:lnTo>
                  <a:pt x="15287" y="14266"/>
                </a:lnTo>
                <a:cubicBezTo>
                  <a:pt x="15287" y="14266"/>
                  <a:pt x="15186" y="14943"/>
                  <a:pt x="14375" y="14943"/>
                </a:cubicBezTo>
                <a:cubicBezTo>
                  <a:pt x="13564" y="14943"/>
                  <a:pt x="13411" y="14266"/>
                  <a:pt x="13411" y="14266"/>
                </a:cubicBezTo>
                <a:lnTo>
                  <a:pt x="13411" y="12380"/>
                </a:lnTo>
                <a:cubicBezTo>
                  <a:pt x="13411" y="12380"/>
                  <a:pt x="13411" y="11558"/>
                  <a:pt x="14375" y="11558"/>
                </a:cubicBezTo>
                <a:cubicBezTo>
                  <a:pt x="15338" y="11558"/>
                  <a:pt x="15287" y="12380"/>
                  <a:pt x="15287" y="12380"/>
                </a:cubicBezTo>
                <a:moveTo>
                  <a:pt x="12904" y="14169"/>
                </a:moveTo>
                <a:cubicBezTo>
                  <a:pt x="12904" y="14169"/>
                  <a:pt x="12904" y="14943"/>
                  <a:pt x="12347" y="14943"/>
                </a:cubicBezTo>
                <a:cubicBezTo>
                  <a:pt x="12005" y="14943"/>
                  <a:pt x="11798" y="14762"/>
                  <a:pt x="11687" y="14621"/>
                </a:cubicBezTo>
                <a:lnTo>
                  <a:pt x="11687" y="14895"/>
                </a:lnTo>
                <a:lnTo>
                  <a:pt x="11028" y="14895"/>
                </a:lnTo>
                <a:lnTo>
                  <a:pt x="11028" y="10446"/>
                </a:lnTo>
                <a:lnTo>
                  <a:pt x="11687" y="10446"/>
                </a:lnTo>
                <a:lnTo>
                  <a:pt x="11687" y="11888"/>
                </a:lnTo>
                <a:cubicBezTo>
                  <a:pt x="11788" y="11782"/>
                  <a:pt x="12036" y="11558"/>
                  <a:pt x="12347" y="11558"/>
                </a:cubicBezTo>
                <a:cubicBezTo>
                  <a:pt x="12752" y="11558"/>
                  <a:pt x="12904" y="11896"/>
                  <a:pt x="12904" y="12332"/>
                </a:cubicBezTo>
                <a:cubicBezTo>
                  <a:pt x="12904" y="12332"/>
                  <a:pt x="12904" y="14169"/>
                  <a:pt x="12904" y="14169"/>
                </a:cubicBezTo>
                <a:close/>
                <a:moveTo>
                  <a:pt x="10521" y="14895"/>
                </a:moveTo>
                <a:lnTo>
                  <a:pt x="9913" y="14895"/>
                </a:lnTo>
                <a:lnTo>
                  <a:pt x="9913" y="14605"/>
                </a:lnTo>
                <a:cubicBezTo>
                  <a:pt x="9913" y="14605"/>
                  <a:pt x="9558" y="14943"/>
                  <a:pt x="9152" y="14943"/>
                </a:cubicBezTo>
                <a:cubicBezTo>
                  <a:pt x="8747" y="14943"/>
                  <a:pt x="8696" y="14556"/>
                  <a:pt x="8696" y="14556"/>
                </a:cubicBezTo>
                <a:lnTo>
                  <a:pt x="8696" y="11558"/>
                </a:lnTo>
                <a:lnTo>
                  <a:pt x="9304" y="11558"/>
                </a:lnTo>
                <a:lnTo>
                  <a:pt x="9304" y="14362"/>
                </a:lnTo>
                <a:cubicBezTo>
                  <a:pt x="9304" y="14362"/>
                  <a:pt x="9304" y="14508"/>
                  <a:pt x="9507" y="14508"/>
                </a:cubicBezTo>
                <a:cubicBezTo>
                  <a:pt x="9710" y="14508"/>
                  <a:pt x="9913" y="14266"/>
                  <a:pt x="9913" y="14266"/>
                </a:cubicBezTo>
                <a:lnTo>
                  <a:pt x="9913" y="11558"/>
                </a:lnTo>
                <a:lnTo>
                  <a:pt x="10521" y="11558"/>
                </a:lnTo>
                <a:cubicBezTo>
                  <a:pt x="10521" y="11558"/>
                  <a:pt x="10521" y="14895"/>
                  <a:pt x="10521" y="14895"/>
                </a:cubicBezTo>
                <a:close/>
                <a:moveTo>
                  <a:pt x="8595" y="11074"/>
                </a:moveTo>
                <a:lnTo>
                  <a:pt x="7834" y="11074"/>
                </a:lnTo>
                <a:lnTo>
                  <a:pt x="7834" y="14895"/>
                </a:lnTo>
                <a:lnTo>
                  <a:pt x="7124" y="14895"/>
                </a:lnTo>
                <a:lnTo>
                  <a:pt x="7124" y="11074"/>
                </a:lnTo>
                <a:lnTo>
                  <a:pt x="6363" y="11074"/>
                </a:lnTo>
                <a:lnTo>
                  <a:pt x="6363" y="10446"/>
                </a:lnTo>
                <a:lnTo>
                  <a:pt x="8595" y="10446"/>
                </a:lnTo>
                <a:cubicBezTo>
                  <a:pt x="8595" y="10446"/>
                  <a:pt x="8595" y="11074"/>
                  <a:pt x="8595" y="11074"/>
                </a:cubicBezTo>
                <a:close/>
                <a:moveTo>
                  <a:pt x="14527" y="9430"/>
                </a:moveTo>
                <a:cubicBezTo>
                  <a:pt x="14527" y="9430"/>
                  <a:pt x="12667" y="9334"/>
                  <a:pt x="10800" y="9334"/>
                </a:cubicBezTo>
                <a:cubicBezTo>
                  <a:pt x="8940" y="9334"/>
                  <a:pt x="7074" y="9430"/>
                  <a:pt x="7074" y="9430"/>
                </a:cubicBezTo>
                <a:cubicBezTo>
                  <a:pt x="6233" y="9430"/>
                  <a:pt x="5552" y="10080"/>
                  <a:pt x="5552" y="10881"/>
                </a:cubicBezTo>
                <a:cubicBezTo>
                  <a:pt x="5552" y="10881"/>
                  <a:pt x="5400" y="11822"/>
                  <a:pt x="5400" y="12767"/>
                </a:cubicBezTo>
                <a:cubicBezTo>
                  <a:pt x="5400" y="13708"/>
                  <a:pt x="5552" y="14652"/>
                  <a:pt x="5552" y="14652"/>
                </a:cubicBezTo>
                <a:cubicBezTo>
                  <a:pt x="5552" y="15454"/>
                  <a:pt x="6233" y="16103"/>
                  <a:pt x="7074" y="16103"/>
                </a:cubicBezTo>
                <a:cubicBezTo>
                  <a:pt x="7074" y="16103"/>
                  <a:pt x="8905" y="16200"/>
                  <a:pt x="10800" y="16200"/>
                </a:cubicBezTo>
                <a:cubicBezTo>
                  <a:pt x="12630" y="16200"/>
                  <a:pt x="14527" y="16103"/>
                  <a:pt x="14527" y="16103"/>
                </a:cubicBezTo>
                <a:cubicBezTo>
                  <a:pt x="15367" y="16103"/>
                  <a:pt x="16048" y="15454"/>
                  <a:pt x="16048" y="14652"/>
                </a:cubicBezTo>
                <a:cubicBezTo>
                  <a:pt x="16048" y="14652"/>
                  <a:pt x="16200" y="13700"/>
                  <a:pt x="16200" y="12767"/>
                </a:cubicBezTo>
                <a:cubicBezTo>
                  <a:pt x="16200" y="11814"/>
                  <a:pt x="16048" y="10881"/>
                  <a:pt x="16048" y="10881"/>
                </a:cubicBezTo>
                <a:cubicBezTo>
                  <a:pt x="16048" y="10080"/>
                  <a:pt x="15367" y="9430"/>
                  <a:pt x="14527" y="9430"/>
                </a:cubicBezTo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  <a:moveTo>
                  <a:pt x="11992" y="12090"/>
                </a:moveTo>
                <a:cubicBezTo>
                  <a:pt x="11860" y="12090"/>
                  <a:pt x="11757" y="12168"/>
                  <a:pt x="11687" y="12243"/>
                </a:cubicBezTo>
                <a:lnTo>
                  <a:pt x="11687" y="14276"/>
                </a:lnTo>
                <a:cubicBezTo>
                  <a:pt x="11751" y="14345"/>
                  <a:pt x="11847" y="14411"/>
                  <a:pt x="11992" y="14411"/>
                </a:cubicBezTo>
                <a:cubicBezTo>
                  <a:pt x="12296" y="14411"/>
                  <a:pt x="12296" y="14072"/>
                  <a:pt x="12296" y="14072"/>
                </a:cubicBezTo>
                <a:lnTo>
                  <a:pt x="12296" y="12428"/>
                </a:lnTo>
                <a:cubicBezTo>
                  <a:pt x="12296" y="12428"/>
                  <a:pt x="12245" y="12090"/>
                  <a:pt x="11992" y="12090"/>
                </a:cubicBezTo>
                <a:moveTo>
                  <a:pt x="7986" y="8751"/>
                </a:moveTo>
                <a:lnTo>
                  <a:pt x="8696" y="8751"/>
                </a:lnTo>
                <a:lnTo>
                  <a:pt x="8696" y="7188"/>
                </a:lnTo>
                <a:lnTo>
                  <a:pt x="9507" y="4970"/>
                </a:lnTo>
                <a:lnTo>
                  <a:pt x="8848" y="4970"/>
                </a:lnTo>
                <a:lnTo>
                  <a:pt x="8341" y="6433"/>
                </a:lnTo>
                <a:lnTo>
                  <a:pt x="7834" y="4970"/>
                </a:lnTo>
                <a:lnTo>
                  <a:pt x="7124" y="4970"/>
                </a:lnTo>
                <a:lnTo>
                  <a:pt x="7986" y="7188"/>
                </a:lnTo>
                <a:cubicBezTo>
                  <a:pt x="7986" y="7188"/>
                  <a:pt x="7986" y="8751"/>
                  <a:pt x="7986" y="8751"/>
                </a:cubicBezTo>
                <a:close/>
                <a:moveTo>
                  <a:pt x="12397" y="8801"/>
                </a:moveTo>
                <a:cubicBezTo>
                  <a:pt x="12802" y="8801"/>
                  <a:pt x="13158" y="8449"/>
                  <a:pt x="13158" y="8449"/>
                </a:cubicBezTo>
                <a:lnTo>
                  <a:pt x="13158" y="8751"/>
                </a:lnTo>
                <a:lnTo>
                  <a:pt x="13766" y="8751"/>
                </a:lnTo>
                <a:lnTo>
                  <a:pt x="13766" y="5878"/>
                </a:lnTo>
                <a:lnTo>
                  <a:pt x="13158" y="5878"/>
                </a:lnTo>
                <a:lnTo>
                  <a:pt x="13158" y="8096"/>
                </a:lnTo>
                <a:cubicBezTo>
                  <a:pt x="13158" y="8096"/>
                  <a:pt x="12955" y="8348"/>
                  <a:pt x="12752" y="8348"/>
                </a:cubicBezTo>
                <a:cubicBezTo>
                  <a:pt x="12549" y="8348"/>
                  <a:pt x="12549" y="8196"/>
                  <a:pt x="12549" y="8196"/>
                </a:cubicBezTo>
                <a:lnTo>
                  <a:pt x="12549" y="5878"/>
                </a:lnTo>
                <a:lnTo>
                  <a:pt x="11941" y="5878"/>
                </a:lnTo>
                <a:lnTo>
                  <a:pt x="11941" y="8398"/>
                </a:lnTo>
                <a:cubicBezTo>
                  <a:pt x="11941" y="8398"/>
                  <a:pt x="11992" y="8801"/>
                  <a:pt x="12397" y="8801"/>
                </a:cubicBezTo>
                <a:moveTo>
                  <a:pt x="10166" y="6634"/>
                </a:moveTo>
                <a:cubicBezTo>
                  <a:pt x="10166" y="6467"/>
                  <a:pt x="10302" y="6332"/>
                  <a:pt x="10470" y="6332"/>
                </a:cubicBezTo>
                <a:cubicBezTo>
                  <a:pt x="10639" y="6332"/>
                  <a:pt x="10775" y="6467"/>
                  <a:pt x="10775" y="6634"/>
                </a:cubicBezTo>
                <a:lnTo>
                  <a:pt x="10775" y="8045"/>
                </a:lnTo>
                <a:cubicBezTo>
                  <a:pt x="10775" y="8212"/>
                  <a:pt x="10639" y="8348"/>
                  <a:pt x="10470" y="8348"/>
                </a:cubicBezTo>
                <a:cubicBezTo>
                  <a:pt x="10302" y="8348"/>
                  <a:pt x="10166" y="8212"/>
                  <a:pt x="10166" y="8045"/>
                </a:cubicBezTo>
                <a:cubicBezTo>
                  <a:pt x="10166" y="8045"/>
                  <a:pt x="10166" y="6634"/>
                  <a:pt x="10166" y="6634"/>
                </a:cubicBezTo>
                <a:close/>
                <a:moveTo>
                  <a:pt x="10369" y="8801"/>
                </a:moveTo>
                <a:lnTo>
                  <a:pt x="10572" y="8801"/>
                </a:lnTo>
                <a:cubicBezTo>
                  <a:pt x="11020" y="8801"/>
                  <a:pt x="11383" y="8440"/>
                  <a:pt x="11383" y="7995"/>
                </a:cubicBezTo>
                <a:lnTo>
                  <a:pt x="11383" y="6684"/>
                </a:lnTo>
                <a:cubicBezTo>
                  <a:pt x="11383" y="6239"/>
                  <a:pt x="11020" y="5878"/>
                  <a:pt x="10572" y="5878"/>
                </a:cubicBezTo>
                <a:lnTo>
                  <a:pt x="10369" y="5878"/>
                </a:lnTo>
                <a:cubicBezTo>
                  <a:pt x="9921" y="5878"/>
                  <a:pt x="9558" y="6239"/>
                  <a:pt x="9558" y="6684"/>
                </a:cubicBezTo>
                <a:lnTo>
                  <a:pt x="9558" y="7995"/>
                </a:lnTo>
                <a:cubicBezTo>
                  <a:pt x="9558" y="8440"/>
                  <a:pt x="9921" y="8801"/>
                  <a:pt x="10369" y="8801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Source Sans Pro Light" charset="0"/>
              <a:ea typeface="Source Sans Pro Light" charset="0"/>
              <a:cs typeface="Source Sans Pro Light" charset="0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970F175F-7AF7-89EA-112A-720572DAA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53684" y="4070864"/>
            <a:ext cx="289182" cy="28918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BBE6196-BF2A-FEBF-C038-9FC0BED4A868}"/>
              </a:ext>
            </a:extLst>
          </p:cNvPr>
          <p:cNvSpPr txBox="1"/>
          <p:nvPr/>
        </p:nvSpPr>
        <p:spPr>
          <a:xfrm>
            <a:off x="7819166" y="4069364"/>
            <a:ext cx="18615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sz="1200" dirty="0" err="1">
                <a:solidFill>
                  <a:schemeClr val="bg1"/>
                </a:solidFill>
              </a:rPr>
              <a:t>utmofficial</a:t>
            </a:r>
            <a:endParaRPr lang="en-MY" sz="1200" dirty="0">
              <a:solidFill>
                <a:schemeClr val="bg1"/>
              </a:soli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B08DA86B-1F79-234F-1249-1C05AE9EA6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9397" y="4076956"/>
            <a:ext cx="289182" cy="28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522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C12763-9475-AE00-434A-31F721C5B9A4}"/>
              </a:ext>
            </a:extLst>
          </p:cNvPr>
          <p:cNvSpPr txBox="1"/>
          <p:nvPr/>
        </p:nvSpPr>
        <p:spPr>
          <a:xfrm>
            <a:off x="908773" y="3269135"/>
            <a:ext cx="2406493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100" dirty="0"/>
              <a:t>Lack of structured tracking causes </a:t>
            </a:r>
            <a:r>
              <a:rPr lang="en-GB" sz="1100" b="1" dirty="0"/>
              <a:t>double bookings</a:t>
            </a:r>
            <a:r>
              <a:rPr lang="en-GB" sz="1100" dirty="0"/>
              <a:t> and </a:t>
            </a:r>
            <a:r>
              <a:rPr lang="en-GB" sz="1100" b="1" dirty="0"/>
              <a:t>miscommunication</a:t>
            </a:r>
            <a:r>
              <a:rPr lang="en-GB" sz="1100" dirty="0"/>
              <a:t>.</a:t>
            </a:r>
            <a:endParaRPr lang="en-US" sz="1100" dirty="0"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6A6FAA6A-D5A2-D497-081C-DCE5B78111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Problem Statement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047D21A-D362-8E31-F6C9-834ABCF8E4BF}"/>
              </a:ext>
            </a:extLst>
          </p:cNvPr>
          <p:cNvSpPr txBox="1"/>
          <p:nvPr/>
        </p:nvSpPr>
        <p:spPr>
          <a:xfrm>
            <a:off x="3506316" y="3269135"/>
            <a:ext cx="2406493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100" dirty="0"/>
              <a:t>Equipment Booking is done via </a:t>
            </a:r>
            <a:r>
              <a:rPr lang="en-GB" sz="1100" b="1" dirty="0"/>
              <a:t>personal messages or phone calls</a:t>
            </a:r>
            <a:r>
              <a:rPr lang="en-GB" sz="1100" dirty="0"/>
              <a:t>.</a:t>
            </a:r>
            <a:endParaRPr lang="en-US" sz="1100" dirty="0"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D1CC01-E371-76D8-B094-B2831BE38DE4}"/>
              </a:ext>
            </a:extLst>
          </p:cNvPr>
          <p:cNvSpPr txBox="1"/>
          <p:nvPr/>
        </p:nvSpPr>
        <p:spPr>
          <a:xfrm>
            <a:off x="6134064" y="3259334"/>
            <a:ext cx="2406493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100" dirty="0"/>
              <a:t>Equipment Executive experiences </a:t>
            </a:r>
            <a:r>
              <a:rPr lang="en-GB" sz="1100" b="1" dirty="0"/>
              <a:t>work overload</a:t>
            </a:r>
            <a:r>
              <a:rPr lang="en-GB" sz="1100" dirty="0"/>
              <a:t>, especially during peak events.</a:t>
            </a:r>
            <a:endParaRPr lang="en-US" sz="1100" dirty="0"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F1AD2B4-8D00-2766-D2AC-CCC4CF9206B1}"/>
              </a:ext>
            </a:extLst>
          </p:cNvPr>
          <p:cNvSpPr txBox="1"/>
          <p:nvPr/>
        </p:nvSpPr>
        <p:spPr>
          <a:xfrm>
            <a:off x="8696942" y="3254872"/>
            <a:ext cx="2406493" cy="6001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100" dirty="0"/>
              <a:t>Equipment logs are managed </a:t>
            </a:r>
            <a:r>
              <a:rPr lang="en-GB" sz="1100" b="1" dirty="0"/>
              <a:t>manually using Google Sheets</a:t>
            </a:r>
            <a:r>
              <a:rPr lang="en-GB" sz="1100" dirty="0"/>
              <a:t>, which is </a:t>
            </a:r>
            <a:r>
              <a:rPr lang="en-GB" sz="1100" b="1" dirty="0"/>
              <a:t>inefficient and hard to scale</a:t>
            </a:r>
            <a:r>
              <a:rPr lang="en-GB" sz="1100" dirty="0"/>
              <a:t>.</a:t>
            </a:r>
            <a:endParaRPr lang="en-US" sz="1100" dirty="0"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49D8A22-FDE9-03B0-EABB-6E05E539BC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695DCC-6ED4-B4B8-2368-579765128895}"/>
              </a:ext>
            </a:extLst>
          </p:cNvPr>
          <p:cNvSpPr txBox="1"/>
          <p:nvPr/>
        </p:nvSpPr>
        <p:spPr>
          <a:xfrm>
            <a:off x="3500179" y="4735068"/>
            <a:ext cx="2406493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100" b="1" dirty="0"/>
              <a:t>Rental and payment </a:t>
            </a:r>
            <a:r>
              <a:rPr lang="en-GB" sz="1100" dirty="0"/>
              <a:t>process</a:t>
            </a:r>
            <a:r>
              <a:rPr lang="en-GB" sz="1100" b="1" dirty="0"/>
              <a:t> </a:t>
            </a:r>
            <a:r>
              <a:rPr lang="en-GB" sz="1100" dirty="0"/>
              <a:t>is</a:t>
            </a:r>
            <a:r>
              <a:rPr lang="en-GB" sz="1100" b="1" dirty="0"/>
              <a:t> </a:t>
            </a:r>
            <a:r>
              <a:rPr lang="en-GB" sz="1100" dirty="0"/>
              <a:t>slow, relying on </a:t>
            </a:r>
            <a:r>
              <a:rPr lang="en-GB" sz="1100" b="1" dirty="0"/>
              <a:t>WhatsApp </a:t>
            </a:r>
            <a:r>
              <a:rPr lang="en-GB" sz="1100" dirty="0"/>
              <a:t>or</a:t>
            </a:r>
            <a:r>
              <a:rPr lang="en-GB" sz="1100" b="1" dirty="0"/>
              <a:t> verbal requests</a:t>
            </a:r>
            <a:r>
              <a:rPr lang="en-GB" sz="1100" dirty="0"/>
              <a:t>.</a:t>
            </a:r>
            <a:endParaRPr lang="en-US" sz="1100" dirty="0"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720EFF-0954-A674-4B1D-A647809B1FDF}"/>
              </a:ext>
            </a:extLst>
          </p:cNvPr>
          <p:cNvSpPr txBox="1"/>
          <p:nvPr/>
        </p:nvSpPr>
        <p:spPr>
          <a:xfrm>
            <a:off x="6134064" y="4735068"/>
            <a:ext cx="2406493" cy="43088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GB" sz="1100" dirty="0"/>
              <a:t>No automatic</a:t>
            </a:r>
            <a:r>
              <a:rPr lang="en-GB" sz="1100" b="1" dirty="0"/>
              <a:t> invoice and receipt </a:t>
            </a:r>
            <a:r>
              <a:rPr lang="en-GB" sz="1100" dirty="0"/>
              <a:t>generation</a:t>
            </a:r>
            <a:r>
              <a:rPr lang="en-GB" sz="1100" b="1" dirty="0"/>
              <a:t>.</a:t>
            </a:r>
            <a:endParaRPr lang="en-US" sz="1100" b="1" dirty="0">
              <a:ea typeface="Roboto Condensed Light" panose="02000000000000000000" pitchFamily="2" charset="0"/>
              <a:cs typeface="Roboto Condensed Light" panose="02000000000000000000" pitchFamily="2" charset="0"/>
            </a:endParaRPr>
          </a:p>
        </p:txBody>
      </p:sp>
      <p:grpSp>
        <p:nvGrpSpPr>
          <p:cNvPr id="41" name="Google Shape;10438;p67">
            <a:extLst>
              <a:ext uri="{FF2B5EF4-FFF2-40B4-BE49-F238E27FC236}">
                <a16:creationId xmlns:a16="http://schemas.microsoft.com/office/drawing/2014/main" id="{24DD0EF1-1D9D-8E27-FF6A-FC1BFCA76756}"/>
              </a:ext>
            </a:extLst>
          </p:cNvPr>
          <p:cNvGrpSpPr/>
          <p:nvPr/>
        </p:nvGrpSpPr>
        <p:grpSpPr>
          <a:xfrm>
            <a:off x="6941855" y="2537158"/>
            <a:ext cx="607016" cy="549655"/>
            <a:chOff x="-1960150" y="3956600"/>
            <a:chExt cx="308775" cy="291450"/>
          </a:xfrm>
          <a:solidFill>
            <a:srgbClr val="6C1D35"/>
          </a:solidFill>
        </p:grpSpPr>
        <p:sp>
          <p:nvSpPr>
            <p:cNvPr id="42" name="Google Shape;10439;p67">
              <a:extLst>
                <a:ext uri="{FF2B5EF4-FFF2-40B4-BE49-F238E27FC236}">
                  <a16:creationId xmlns:a16="http://schemas.microsoft.com/office/drawing/2014/main" id="{E6668A96-D3C1-29F6-A213-3B3247928DA8}"/>
                </a:ext>
              </a:extLst>
            </p:cNvPr>
            <p:cNvSpPr/>
            <p:nvPr/>
          </p:nvSpPr>
          <p:spPr>
            <a:xfrm>
              <a:off x="-1960150" y="3956600"/>
              <a:ext cx="308775" cy="51275"/>
            </a:xfrm>
            <a:custGeom>
              <a:avLst/>
              <a:gdLst/>
              <a:ahLst/>
              <a:cxnLst/>
              <a:rect l="l" t="t" r="r" b="b"/>
              <a:pathLst>
                <a:path w="12351" h="2051" extrusionOk="0">
                  <a:moveTo>
                    <a:pt x="1355" y="1"/>
                  </a:moveTo>
                  <a:cubicBezTo>
                    <a:pt x="1" y="1"/>
                    <a:pt x="32" y="2049"/>
                    <a:pt x="1355" y="2049"/>
                  </a:cubicBezTo>
                  <a:lnTo>
                    <a:pt x="11027" y="2049"/>
                  </a:lnTo>
                  <a:cubicBezTo>
                    <a:pt x="11047" y="2050"/>
                    <a:pt x="11066" y="2050"/>
                    <a:pt x="11085" y="2050"/>
                  </a:cubicBezTo>
                  <a:cubicBezTo>
                    <a:pt x="12350" y="2050"/>
                    <a:pt x="12331" y="1"/>
                    <a:pt x="110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10440;p67">
              <a:extLst>
                <a:ext uri="{FF2B5EF4-FFF2-40B4-BE49-F238E27FC236}">
                  <a16:creationId xmlns:a16="http://schemas.microsoft.com/office/drawing/2014/main" id="{F25014B1-6FA3-BF49-A246-AD1B25B6BBDD}"/>
                </a:ext>
              </a:extLst>
            </p:cNvPr>
            <p:cNvSpPr/>
            <p:nvPr/>
          </p:nvSpPr>
          <p:spPr>
            <a:xfrm>
              <a:off x="-1934950" y="4025925"/>
              <a:ext cx="256000" cy="222125"/>
            </a:xfrm>
            <a:custGeom>
              <a:avLst/>
              <a:gdLst/>
              <a:ahLst/>
              <a:cxnLst/>
              <a:rect l="l" t="t" r="r" b="b"/>
              <a:pathLst>
                <a:path w="10240" h="8885" extrusionOk="0">
                  <a:moveTo>
                    <a:pt x="8570" y="756"/>
                  </a:moveTo>
                  <a:cubicBezTo>
                    <a:pt x="8759" y="756"/>
                    <a:pt x="8917" y="914"/>
                    <a:pt x="8917" y="1103"/>
                  </a:cubicBezTo>
                  <a:lnTo>
                    <a:pt x="8917" y="1765"/>
                  </a:lnTo>
                  <a:cubicBezTo>
                    <a:pt x="8917" y="1995"/>
                    <a:pt x="8737" y="2116"/>
                    <a:pt x="8558" y="2116"/>
                  </a:cubicBezTo>
                  <a:cubicBezTo>
                    <a:pt x="8419" y="2116"/>
                    <a:pt x="8279" y="2042"/>
                    <a:pt x="8224" y="1891"/>
                  </a:cubicBezTo>
                  <a:lnTo>
                    <a:pt x="6081" y="4065"/>
                  </a:lnTo>
                  <a:cubicBezTo>
                    <a:pt x="6018" y="4112"/>
                    <a:pt x="5924" y="4135"/>
                    <a:pt x="5833" y="4135"/>
                  </a:cubicBezTo>
                  <a:cubicBezTo>
                    <a:pt x="5743" y="4135"/>
                    <a:pt x="5656" y="4112"/>
                    <a:pt x="5609" y="4065"/>
                  </a:cubicBezTo>
                  <a:lnTo>
                    <a:pt x="3781" y="2237"/>
                  </a:lnTo>
                  <a:lnTo>
                    <a:pt x="1986" y="4065"/>
                  </a:lnTo>
                  <a:cubicBezTo>
                    <a:pt x="1912" y="4138"/>
                    <a:pt x="1831" y="4168"/>
                    <a:pt x="1752" y="4168"/>
                  </a:cubicBezTo>
                  <a:cubicBezTo>
                    <a:pt x="1493" y="4168"/>
                    <a:pt x="1271" y="3834"/>
                    <a:pt x="1513" y="3592"/>
                  </a:cubicBezTo>
                  <a:lnTo>
                    <a:pt x="3561" y="1544"/>
                  </a:lnTo>
                  <a:cubicBezTo>
                    <a:pt x="3624" y="1481"/>
                    <a:pt x="3711" y="1450"/>
                    <a:pt x="3797" y="1450"/>
                  </a:cubicBezTo>
                  <a:cubicBezTo>
                    <a:pt x="3884" y="1450"/>
                    <a:pt x="3970" y="1481"/>
                    <a:pt x="4033" y="1544"/>
                  </a:cubicBezTo>
                  <a:lnTo>
                    <a:pt x="5829" y="3340"/>
                  </a:lnTo>
                  <a:lnTo>
                    <a:pt x="7783" y="1418"/>
                  </a:lnTo>
                  <a:cubicBezTo>
                    <a:pt x="7404" y="1292"/>
                    <a:pt x="7499" y="756"/>
                    <a:pt x="7877" y="756"/>
                  </a:cubicBezTo>
                  <a:close/>
                  <a:moveTo>
                    <a:pt x="5136" y="7562"/>
                  </a:moveTo>
                  <a:cubicBezTo>
                    <a:pt x="5325" y="7562"/>
                    <a:pt x="5483" y="7719"/>
                    <a:pt x="5483" y="7908"/>
                  </a:cubicBezTo>
                  <a:cubicBezTo>
                    <a:pt x="5483" y="8097"/>
                    <a:pt x="5325" y="8255"/>
                    <a:pt x="5136" y="8255"/>
                  </a:cubicBezTo>
                  <a:cubicBezTo>
                    <a:pt x="4916" y="8255"/>
                    <a:pt x="4758" y="8097"/>
                    <a:pt x="4758" y="7908"/>
                  </a:cubicBezTo>
                  <a:cubicBezTo>
                    <a:pt x="4758" y="7719"/>
                    <a:pt x="4916" y="7562"/>
                    <a:pt x="5136" y="7562"/>
                  </a:cubicBezTo>
                  <a:close/>
                  <a:moveTo>
                    <a:pt x="1" y="0"/>
                  </a:moveTo>
                  <a:lnTo>
                    <a:pt x="1" y="5167"/>
                  </a:lnTo>
                  <a:cubicBezTo>
                    <a:pt x="1" y="5703"/>
                    <a:pt x="442" y="6175"/>
                    <a:pt x="1040" y="6175"/>
                  </a:cubicBezTo>
                  <a:lnTo>
                    <a:pt x="4758" y="6175"/>
                  </a:lnTo>
                  <a:lnTo>
                    <a:pt x="4758" y="6931"/>
                  </a:lnTo>
                  <a:cubicBezTo>
                    <a:pt x="4380" y="7089"/>
                    <a:pt x="4096" y="7436"/>
                    <a:pt x="4096" y="7877"/>
                  </a:cubicBezTo>
                  <a:cubicBezTo>
                    <a:pt x="4096" y="8412"/>
                    <a:pt x="4569" y="8885"/>
                    <a:pt x="5136" y="8885"/>
                  </a:cubicBezTo>
                  <a:cubicBezTo>
                    <a:pt x="5672" y="8885"/>
                    <a:pt x="6144" y="8412"/>
                    <a:pt x="6144" y="7877"/>
                  </a:cubicBezTo>
                  <a:cubicBezTo>
                    <a:pt x="6144" y="7436"/>
                    <a:pt x="5861" y="7057"/>
                    <a:pt x="5483" y="6931"/>
                  </a:cubicBezTo>
                  <a:lnTo>
                    <a:pt x="5483" y="6175"/>
                  </a:lnTo>
                  <a:lnTo>
                    <a:pt x="9232" y="6175"/>
                  </a:lnTo>
                  <a:cubicBezTo>
                    <a:pt x="9767" y="6175"/>
                    <a:pt x="10240" y="5703"/>
                    <a:pt x="10240" y="5167"/>
                  </a:cubicBezTo>
                  <a:lnTo>
                    <a:pt x="10240" y="0"/>
                  </a:lnTo>
                  <a:cubicBezTo>
                    <a:pt x="10114" y="32"/>
                    <a:pt x="10019" y="32"/>
                    <a:pt x="9893" y="32"/>
                  </a:cubicBezTo>
                  <a:lnTo>
                    <a:pt x="347" y="32"/>
                  </a:lnTo>
                  <a:cubicBezTo>
                    <a:pt x="253" y="32"/>
                    <a:pt x="127" y="32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4" name="Google Shape;10467;p67">
            <a:extLst>
              <a:ext uri="{FF2B5EF4-FFF2-40B4-BE49-F238E27FC236}">
                <a16:creationId xmlns:a16="http://schemas.microsoft.com/office/drawing/2014/main" id="{6A4F1533-DF41-0279-46B9-08BF0839057C}"/>
              </a:ext>
            </a:extLst>
          </p:cNvPr>
          <p:cNvGrpSpPr/>
          <p:nvPr/>
        </p:nvGrpSpPr>
        <p:grpSpPr>
          <a:xfrm>
            <a:off x="9678022" y="2515029"/>
            <a:ext cx="444332" cy="549654"/>
            <a:chOff x="-3365275" y="3253275"/>
            <a:chExt cx="222150" cy="291425"/>
          </a:xfrm>
          <a:solidFill>
            <a:srgbClr val="6C1D35"/>
          </a:solidFill>
        </p:grpSpPr>
        <p:sp>
          <p:nvSpPr>
            <p:cNvPr id="45" name="Google Shape;10468;p67">
              <a:extLst>
                <a:ext uri="{FF2B5EF4-FFF2-40B4-BE49-F238E27FC236}">
                  <a16:creationId xmlns:a16="http://schemas.microsoft.com/office/drawing/2014/main" id="{8ECFB75F-62AB-23B2-412C-9CD0DFA54162}"/>
                </a:ext>
              </a:extLst>
            </p:cNvPr>
            <p:cNvSpPr/>
            <p:nvPr/>
          </p:nvSpPr>
          <p:spPr>
            <a:xfrm>
              <a:off x="-3365275" y="3253275"/>
              <a:ext cx="222150" cy="291425"/>
            </a:xfrm>
            <a:custGeom>
              <a:avLst/>
              <a:gdLst/>
              <a:ahLst/>
              <a:cxnLst/>
              <a:rect l="l" t="t" r="r" b="b"/>
              <a:pathLst>
                <a:path w="8886" h="11657" extrusionOk="0">
                  <a:moveTo>
                    <a:pt x="5861" y="662"/>
                  </a:moveTo>
                  <a:cubicBezTo>
                    <a:pt x="6302" y="662"/>
                    <a:pt x="6302" y="1323"/>
                    <a:pt x="5861" y="1323"/>
                  </a:cubicBezTo>
                  <a:lnTo>
                    <a:pt x="3120" y="1323"/>
                  </a:lnTo>
                  <a:cubicBezTo>
                    <a:pt x="2647" y="1323"/>
                    <a:pt x="2647" y="662"/>
                    <a:pt x="3120" y="662"/>
                  </a:cubicBezTo>
                  <a:close/>
                  <a:moveTo>
                    <a:pt x="7215" y="3466"/>
                  </a:moveTo>
                  <a:cubicBezTo>
                    <a:pt x="7625" y="3466"/>
                    <a:pt x="7625" y="4127"/>
                    <a:pt x="7215" y="4127"/>
                  </a:cubicBezTo>
                  <a:lnTo>
                    <a:pt x="4443" y="4127"/>
                  </a:lnTo>
                  <a:cubicBezTo>
                    <a:pt x="4002" y="4127"/>
                    <a:pt x="3970" y="3466"/>
                    <a:pt x="4443" y="3466"/>
                  </a:cubicBezTo>
                  <a:close/>
                  <a:moveTo>
                    <a:pt x="3101" y="2795"/>
                  </a:moveTo>
                  <a:cubicBezTo>
                    <a:pt x="3360" y="2795"/>
                    <a:pt x="3582" y="3129"/>
                    <a:pt x="3340" y="3371"/>
                  </a:cubicBezTo>
                  <a:lnTo>
                    <a:pt x="2899" y="3812"/>
                  </a:lnTo>
                  <a:lnTo>
                    <a:pt x="3340" y="4253"/>
                  </a:lnTo>
                  <a:cubicBezTo>
                    <a:pt x="3582" y="4495"/>
                    <a:pt x="3360" y="4830"/>
                    <a:pt x="3101" y="4830"/>
                  </a:cubicBezTo>
                  <a:cubicBezTo>
                    <a:pt x="3023" y="4830"/>
                    <a:pt x="2941" y="4799"/>
                    <a:pt x="2868" y="4726"/>
                  </a:cubicBezTo>
                  <a:lnTo>
                    <a:pt x="2427" y="4285"/>
                  </a:lnTo>
                  <a:lnTo>
                    <a:pt x="2017" y="4726"/>
                  </a:lnTo>
                  <a:cubicBezTo>
                    <a:pt x="1944" y="4799"/>
                    <a:pt x="1862" y="4830"/>
                    <a:pt x="1784" y="4830"/>
                  </a:cubicBezTo>
                  <a:cubicBezTo>
                    <a:pt x="1525" y="4830"/>
                    <a:pt x="1303" y="4495"/>
                    <a:pt x="1545" y="4253"/>
                  </a:cubicBezTo>
                  <a:lnTo>
                    <a:pt x="1954" y="3812"/>
                  </a:lnTo>
                  <a:lnTo>
                    <a:pt x="1545" y="3371"/>
                  </a:lnTo>
                  <a:cubicBezTo>
                    <a:pt x="1303" y="3129"/>
                    <a:pt x="1525" y="2795"/>
                    <a:pt x="1784" y="2795"/>
                  </a:cubicBezTo>
                  <a:cubicBezTo>
                    <a:pt x="1862" y="2795"/>
                    <a:pt x="1944" y="2825"/>
                    <a:pt x="2017" y="2899"/>
                  </a:cubicBezTo>
                  <a:lnTo>
                    <a:pt x="2427" y="3340"/>
                  </a:lnTo>
                  <a:lnTo>
                    <a:pt x="2868" y="2899"/>
                  </a:lnTo>
                  <a:cubicBezTo>
                    <a:pt x="2941" y="2825"/>
                    <a:pt x="3023" y="2795"/>
                    <a:pt x="3101" y="2795"/>
                  </a:cubicBezTo>
                  <a:close/>
                  <a:moveTo>
                    <a:pt x="7242" y="6206"/>
                  </a:moveTo>
                  <a:cubicBezTo>
                    <a:pt x="7625" y="6206"/>
                    <a:pt x="7616" y="6868"/>
                    <a:pt x="7215" y="6868"/>
                  </a:cubicBezTo>
                  <a:lnTo>
                    <a:pt x="4443" y="6868"/>
                  </a:lnTo>
                  <a:cubicBezTo>
                    <a:pt x="4002" y="6868"/>
                    <a:pt x="3970" y="6207"/>
                    <a:pt x="4443" y="6207"/>
                  </a:cubicBezTo>
                  <a:lnTo>
                    <a:pt x="7215" y="6207"/>
                  </a:lnTo>
                  <a:cubicBezTo>
                    <a:pt x="7225" y="6206"/>
                    <a:pt x="7233" y="6206"/>
                    <a:pt x="7242" y="6206"/>
                  </a:cubicBezTo>
                  <a:close/>
                  <a:moveTo>
                    <a:pt x="3101" y="5504"/>
                  </a:moveTo>
                  <a:cubicBezTo>
                    <a:pt x="3360" y="5504"/>
                    <a:pt x="3582" y="5839"/>
                    <a:pt x="3340" y="6081"/>
                  </a:cubicBezTo>
                  <a:lnTo>
                    <a:pt x="2899" y="6522"/>
                  </a:lnTo>
                  <a:lnTo>
                    <a:pt x="3340" y="6963"/>
                  </a:lnTo>
                  <a:cubicBezTo>
                    <a:pt x="3582" y="7205"/>
                    <a:pt x="3360" y="7539"/>
                    <a:pt x="3101" y="7539"/>
                  </a:cubicBezTo>
                  <a:cubicBezTo>
                    <a:pt x="3023" y="7539"/>
                    <a:pt x="2941" y="7509"/>
                    <a:pt x="2868" y="7435"/>
                  </a:cubicBezTo>
                  <a:lnTo>
                    <a:pt x="2427" y="6994"/>
                  </a:lnTo>
                  <a:lnTo>
                    <a:pt x="2017" y="7435"/>
                  </a:lnTo>
                  <a:cubicBezTo>
                    <a:pt x="1944" y="7509"/>
                    <a:pt x="1862" y="7539"/>
                    <a:pt x="1784" y="7539"/>
                  </a:cubicBezTo>
                  <a:cubicBezTo>
                    <a:pt x="1525" y="7539"/>
                    <a:pt x="1303" y="7205"/>
                    <a:pt x="1545" y="6963"/>
                  </a:cubicBezTo>
                  <a:lnTo>
                    <a:pt x="1954" y="6522"/>
                  </a:lnTo>
                  <a:lnTo>
                    <a:pt x="1545" y="6081"/>
                  </a:lnTo>
                  <a:cubicBezTo>
                    <a:pt x="1303" y="5839"/>
                    <a:pt x="1525" y="5504"/>
                    <a:pt x="1784" y="5504"/>
                  </a:cubicBezTo>
                  <a:cubicBezTo>
                    <a:pt x="1862" y="5504"/>
                    <a:pt x="1944" y="5535"/>
                    <a:pt x="2017" y="5608"/>
                  </a:cubicBezTo>
                  <a:lnTo>
                    <a:pt x="2427" y="6049"/>
                  </a:lnTo>
                  <a:lnTo>
                    <a:pt x="2868" y="5608"/>
                  </a:lnTo>
                  <a:cubicBezTo>
                    <a:pt x="2941" y="5535"/>
                    <a:pt x="3023" y="5504"/>
                    <a:pt x="3101" y="5504"/>
                  </a:cubicBezTo>
                  <a:close/>
                  <a:moveTo>
                    <a:pt x="7215" y="8916"/>
                  </a:moveTo>
                  <a:cubicBezTo>
                    <a:pt x="7625" y="8916"/>
                    <a:pt x="7625" y="9609"/>
                    <a:pt x="7215" y="9609"/>
                  </a:cubicBezTo>
                  <a:lnTo>
                    <a:pt x="4443" y="9609"/>
                  </a:lnTo>
                  <a:cubicBezTo>
                    <a:pt x="4002" y="9609"/>
                    <a:pt x="3970" y="8916"/>
                    <a:pt x="4443" y="8916"/>
                  </a:cubicBezTo>
                  <a:close/>
                  <a:moveTo>
                    <a:pt x="2395" y="8254"/>
                  </a:moveTo>
                  <a:cubicBezTo>
                    <a:pt x="2962" y="8254"/>
                    <a:pt x="3435" y="8727"/>
                    <a:pt x="3435" y="9263"/>
                  </a:cubicBezTo>
                  <a:cubicBezTo>
                    <a:pt x="3435" y="9830"/>
                    <a:pt x="2994" y="10302"/>
                    <a:pt x="2395" y="10302"/>
                  </a:cubicBezTo>
                  <a:cubicBezTo>
                    <a:pt x="1860" y="10302"/>
                    <a:pt x="1387" y="9830"/>
                    <a:pt x="1387" y="9263"/>
                  </a:cubicBezTo>
                  <a:cubicBezTo>
                    <a:pt x="1387" y="8727"/>
                    <a:pt x="1860" y="8254"/>
                    <a:pt x="2395" y="8254"/>
                  </a:cubicBezTo>
                  <a:close/>
                  <a:moveTo>
                    <a:pt x="3057" y="0"/>
                  </a:moveTo>
                  <a:cubicBezTo>
                    <a:pt x="2647" y="0"/>
                    <a:pt x="2238" y="252"/>
                    <a:pt x="2112" y="662"/>
                  </a:cubicBezTo>
                  <a:lnTo>
                    <a:pt x="1009" y="662"/>
                  </a:lnTo>
                  <a:cubicBezTo>
                    <a:pt x="473" y="662"/>
                    <a:pt x="1" y="1134"/>
                    <a:pt x="1" y="1670"/>
                  </a:cubicBezTo>
                  <a:lnTo>
                    <a:pt x="1" y="10617"/>
                  </a:lnTo>
                  <a:cubicBezTo>
                    <a:pt x="1" y="11153"/>
                    <a:pt x="473" y="11657"/>
                    <a:pt x="1009" y="11657"/>
                  </a:cubicBezTo>
                  <a:lnTo>
                    <a:pt x="7877" y="11657"/>
                  </a:lnTo>
                  <a:cubicBezTo>
                    <a:pt x="8413" y="11657"/>
                    <a:pt x="8885" y="11184"/>
                    <a:pt x="8885" y="10617"/>
                  </a:cubicBezTo>
                  <a:lnTo>
                    <a:pt x="8885" y="1670"/>
                  </a:lnTo>
                  <a:cubicBezTo>
                    <a:pt x="8885" y="1134"/>
                    <a:pt x="8476" y="662"/>
                    <a:pt x="7877" y="662"/>
                  </a:cubicBezTo>
                  <a:lnTo>
                    <a:pt x="6774" y="662"/>
                  </a:lnTo>
                  <a:cubicBezTo>
                    <a:pt x="6617" y="252"/>
                    <a:pt x="6270" y="0"/>
                    <a:pt x="5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10469;p67">
              <a:extLst>
                <a:ext uri="{FF2B5EF4-FFF2-40B4-BE49-F238E27FC236}">
                  <a16:creationId xmlns:a16="http://schemas.microsoft.com/office/drawing/2014/main" id="{F10D8E5B-BAFC-6F30-CAEB-A2CC17AFF47F}"/>
                </a:ext>
              </a:extLst>
            </p:cNvPr>
            <p:cNvSpPr/>
            <p:nvPr/>
          </p:nvSpPr>
          <p:spPr>
            <a:xfrm>
              <a:off x="-3314075" y="347617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36" y="725"/>
                    <a:pt x="694" y="567"/>
                    <a:pt x="694" y="347"/>
                  </a:cubicBezTo>
                  <a:cubicBezTo>
                    <a:pt x="694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7" name="Google Shape;10338;p67">
            <a:extLst>
              <a:ext uri="{FF2B5EF4-FFF2-40B4-BE49-F238E27FC236}">
                <a16:creationId xmlns:a16="http://schemas.microsoft.com/office/drawing/2014/main" id="{DA1C2E08-B547-5B93-A0E7-BCA102A169F1}"/>
              </a:ext>
            </a:extLst>
          </p:cNvPr>
          <p:cNvGrpSpPr/>
          <p:nvPr/>
        </p:nvGrpSpPr>
        <p:grpSpPr>
          <a:xfrm>
            <a:off x="4483216" y="4051591"/>
            <a:ext cx="582460" cy="582459"/>
            <a:chOff x="-2670575" y="3956600"/>
            <a:chExt cx="293800" cy="293025"/>
          </a:xfrm>
          <a:solidFill>
            <a:srgbClr val="6C1D35"/>
          </a:solidFill>
        </p:grpSpPr>
        <p:sp>
          <p:nvSpPr>
            <p:cNvPr id="48" name="Google Shape;10339;p67">
              <a:extLst>
                <a:ext uri="{FF2B5EF4-FFF2-40B4-BE49-F238E27FC236}">
                  <a16:creationId xmlns:a16="http://schemas.microsoft.com/office/drawing/2014/main" id="{B6532A7D-C946-B259-384D-66949F1B6325}"/>
                </a:ext>
              </a:extLst>
            </p:cNvPr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9" name="Google Shape;10340;p67">
              <a:extLst>
                <a:ext uri="{FF2B5EF4-FFF2-40B4-BE49-F238E27FC236}">
                  <a16:creationId xmlns:a16="http://schemas.microsoft.com/office/drawing/2014/main" id="{11D9C8DC-A3D8-55B1-716E-433A0D6A51E6}"/>
                </a:ext>
              </a:extLst>
            </p:cNvPr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0" name="Google Shape;10341;p67">
              <a:extLst>
                <a:ext uri="{FF2B5EF4-FFF2-40B4-BE49-F238E27FC236}">
                  <a16:creationId xmlns:a16="http://schemas.microsoft.com/office/drawing/2014/main" id="{CE52CA98-30ED-773F-DF14-EFF00D839ED3}"/>
                </a:ext>
              </a:extLst>
            </p:cNvPr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10342;p67">
              <a:extLst>
                <a:ext uri="{FF2B5EF4-FFF2-40B4-BE49-F238E27FC236}">
                  <a16:creationId xmlns:a16="http://schemas.microsoft.com/office/drawing/2014/main" id="{AFF0B46B-1B92-8856-ED8F-473B5BFA4D78}"/>
                </a:ext>
              </a:extLst>
            </p:cNvPr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2" name="Google Shape;10380;p67">
            <a:extLst>
              <a:ext uri="{FF2B5EF4-FFF2-40B4-BE49-F238E27FC236}">
                <a16:creationId xmlns:a16="http://schemas.microsoft.com/office/drawing/2014/main" id="{467A3BE7-B06D-FFD0-D1E5-A6DF692F8390}"/>
              </a:ext>
            </a:extLst>
          </p:cNvPr>
          <p:cNvGrpSpPr/>
          <p:nvPr/>
        </p:nvGrpSpPr>
        <p:grpSpPr>
          <a:xfrm>
            <a:off x="7148311" y="4096966"/>
            <a:ext cx="438297" cy="544591"/>
            <a:chOff x="-2310650" y="3525775"/>
            <a:chExt cx="292250" cy="363125"/>
          </a:xfrm>
          <a:solidFill>
            <a:srgbClr val="6C1D35"/>
          </a:solidFill>
        </p:grpSpPr>
        <p:sp>
          <p:nvSpPr>
            <p:cNvPr id="53" name="Google Shape;10381;p67">
              <a:extLst>
                <a:ext uri="{FF2B5EF4-FFF2-40B4-BE49-F238E27FC236}">
                  <a16:creationId xmlns:a16="http://schemas.microsoft.com/office/drawing/2014/main" id="{2FA1D202-178F-50D9-A8F7-9A52BCE2EAF3}"/>
                </a:ext>
              </a:extLst>
            </p:cNvPr>
            <p:cNvSpPr/>
            <p:nvPr/>
          </p:nvSpPr>
          <p:spPr>
            <a:xfrm>
              <a:off x="-2053075" y="3648650"/>
              <a:ext cx="34675" cy="233950"/>
            </a:xfrm>
            <a:custGeom>
              <a:avLst/>
              <a:gdLst/>
              <a:ahLst/>
              <a:cxnLst/>
              <a:rect l="l" t="t" r="r" b="b"/>
              <a:pathLst>
                <a:path w="1387" h="9358" extrusionOk="0">
                  <a:moveTo>
                    <a:pt x="0" y="1"/>
                  </a:moveTo>
                  <a:lnTo>
                    <a:pt x="0" y="8286"/>
                  </a:lnTo>
                  <a:cubicBezTo>
                    <a:pt x="0" y="8664"/>
                    <a:pt x="158" y="9011"/>
                    <a:pt x="441" y="9263"/>
                  </a:cubicBezTo>
                  <a:cubicBezTo>
                    <a:pt x="504" y="9326"/>
                    <a:pt x="591" y="9358"/>
                    <a:pt x="677" y="9358"/>
                  </a:cubicBezTo>
                  <a:cubicBezTo>
                    <a:pt x="764" y="9358"/>
                    <a:pt x="851" y="9326"/>
                    <a:pt x="914" y="9263"/>
                  </a:cubicBezTo>
                  <a:cubicBezTo>
                    <a:pt x="1197" y="9011"/>
                    <a:pt x="1355" y="8664"/>
                    <a:pt x="1355" y="8286"/>
                  </a:cubicBezTo>
                  <a:lnTo>
                    <a:pt x="1355" y="347"/>
                  </a:lnTo>
                  <a:lnTo>
                    <a:pt x="1386" y="347"/>
                  </a:lnTo>
                  <a:cubicBezTo>
                    <a:pt x="1386" y="158"/>
                    <a:pt x="1229" y="1"/>
                    <a:pt x="104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10382;p67">
              <a:extLst>
                <a:ext uri="{FF2B5EF4-FFF2-40B4-BE49-F238E27FC236}">
                  <a16:creationId xmlns:a16="http://schemas.microsoft.com/office/drawing/2014/main" id="{01781958-463D-6EA7-5CE9-359EFD9FC674}"/>
                </a:ext>
              </a:extLst>
            </p:cNvPr>
            <p:cNvSpPr/>
            <p:nvPr/>
          </p:nvSpPr>
          <p:spPr>
            <a:xfrm>
              <a:off x="-2259450" y="375182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" y="1"/>
                  </a:moveTo>
                  <a:lnTo>
                    <a:pt x="1" y="2049"/>
                  </a:lnTo>
                  <a:lnTo>
                    <a:pt x="2049" y="2049"/>
                  </a:lnTo>
                  <a:lnTo>
                    <a:pt x="20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10383;p67">
              <a:extLst>
                <a:ext uri="{FF2B5EF4-FFF2-40B4-BE49-F238E27FC236}">
                  <a16:creationId xmlns:a16="http://schemas.microsoft.com/office/drawing/2014/main" id="{AAFA5203-C1E2-0611-BCCC-53CA9BBD79E4}"/>
                </a:ext>
              </a:extLst>
            </p:cNvPr>
            <p:cNvSpPr/>
            <p:nvPr/>
          </p:nvSpPr>
          <p:spPr>
            <a:xfrm>
              <a:off x="-2259450" y="3649450"/>
              <a:ext cx="137075" cy="51200"/>
            </a:xfrm>
            <a:custGeom>
              <a:avLst/>
              <a:gdLst/>
              <a:ahLst/>
              <a:cxnLst/>
              <a:rect l="l" t="t" r="r" b="b"/>
              <a:pathLst>
                <a:path w="5483" h="2048" extrusionOk="0">
                  <a:moveTo>
                    <a:pt x="1" y="0"/>
                  </a:moveTo>
                  <a:lnTo>
                    <a:pt x="1" y="2048"/>
                  </a:lnTo>
                  <a:lnTo>
                    <a:pt x="5483" y="2048"/>
                  </a:lnTo>
                  <a:lnTo>
                    <a:pt x="54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6" name="Google Shape;10384;p67">
              <a:extLst>
                <a:ext uri="{FF2B5EF4-FFF2-40B4-BE49-F238E27FC236}">
                  <a16:creationId xmlns:a16="http://schemas.microsoft.com/office/drawing/2014/main" id="{0A1A8752-E35C-E850-5213-034CFE5D8743}"/>
                </a:ext>
              </a:extLst>
            </p:cNvPr>
            <p:cNvSpPr/>
            <p:nvPr/>
          </p:nvSpPr>
          <p:spPr>
            <a:xfrm>
              <a:off x="-2310650" y="3525775"/>
              <a:ext cx="252075" cy="363125"/>
            </a:xfrm>
            <a:custGeom>
              <a:avLst/>
              <a:gdLst/>
              <a:ahLst/>
              <a:cxnLst/>
              <a:rect l="l" t="t" r="r" b="b"/>
              <a:pathLst>
                <a:path w="10083" h="14525" extrusionOk="0">
                  <a:moveTo>
                    <a:pt x="7814" y="4222"/>
                  </a:moveTo>
                  <a:cubicBezTo>
                    <a:pt x="8035" y="4222"/>
                    <a:pt x="8192" y="4380"/>
                    <a:pt x="8192" y="4569"/>
                  </a:cubicBezTo>
                  <a:lnTo>
                    <a:pt x="8192" y="7310"/>
                  </a:lnTo>
                  <a:cubicBezTo>
                    <a:pt x="8192" y="7530"/>
                    <a:pt x="8035" y="7657"/>
                    <a:pt x="7814" y="7657"/>
                  </a:cubicBezTo>
                  <a:lnTo>
                    <a:pt x="1671" y="7657"/>
                  </a:lnTo>
                  <a:cubicBezTo>
                    <a:pt x="1482" y="7657"/>
                    <a:pt x="1324" y="7530"/>
                    <a:pt x="1324" y="7310"/>
                  </a:cubicBezTo>
                  <a:lnTo>
                    <a:pt x="1324" y="4569"/>
                  </a:lnTo>
                  <a:cubicBezTo>
                    <a:pt x="1324" y="4380"/>
                    <a:pt x="1482" y="4222"/>
                    <a:pt x="1671" y="4222"/>
                  </a:cubicBezTo>
                  <a:close/>
                  <a:moveTo>
                    <a:pt x="7904" y="8380"/>
                  </a:moveTo>
                  <a:cubicBezTo>
                    <a:pt x="8287" y="8380"/>
                    <a:pt x="8278" y="9043"/>
                    <a:pt x="7877" y="9043"/>
                  </a:cubicBezTo>
                  <a:lnTo>
                    <a:pt x="5829" y="9043"/>
                  </a:lnTo>
                  <a:cubicBezTo>
                    <a:pt x="5388" y="9043"/>
                    <a:pt x="5357" y="8381"/>
                    <a:pt x="5829" y="8381"/>
                  </a:cubicBezTo>
                  <a:lnTo>
                    <a:pt x="7877" y="8381"/>
                  </a:lnTo>
                  <a:cubicBezTo>
                    <a:pt x="7886" y="8380"/>
                    <a:pt x="7895" y="8380"/>
                    <a:pt x="7904" y="8380"/>
                  </a:cubicBezTo>
                  <a:close/>
                  <a:moveTo>
                    <a:pt x="7904" y="9766"/>
                  </a:moveTo>
                  <a:cubicBezTo>
                    <a:pt x="8287" y="9766"/>
                    <a:pt x="8278" y="10429"/>
                    <a:pt x="7877" y="10429"/>
                  </a:cubicBezTo>
                  <a:lnTo>
                    <a:pt x="5829" y="10429"/>
                  </a:lnTo>
                  <a:cubicBezTo>
                    <a:pt x="5388" y="10429"/>
                    <a:pt x="5357" y="9767"/>
                    <a:pt x="5829" y="9767"/>
                  </a:cubicBezTo>
                  <a:lnTo>
                    <a:pt x="7877" y="9767"/>
                  </a:lnTo>
                  <a:cubicBezTo>
                    <a:pt x="7886" y="9767"/>
                    <a:pt x="7895" y="9766"/>
                    <a:pt x="7904" y="9766"/>
                  </a:cubicBezTo>
                  <a:close/>
                  <a:moveTo>
                    <a:pt x="7877" y="11091"/>
                  </a:moveTo>
                  <a:cubicBezTo>
                    <a:pt x="8287" y="11091"/>
                    <a:pt x="8287" y="11784"/>
                    <a:pt x="7877" y="11784"/>
                  </a:cubicBezTo>
                  <a:lnTo>
                    <a:pt x="5829" y="11784"/>
                  </a:lnTo>
                  <a:cubicBezTo>
                    <a:pt x="5388" y="11784"/>
                    <a:pt x="5357" y="11091"/>
                    <a:pt x="5829" y="11091"/>
                  </a:cubicBezTo>
                  <a:close/>
                  <a:moveTo>
                    <a:pt x="4475" y="8350"/>
                  </a:moveTo>
                  <a:cubicBezTo>
                    <a:pt x="4664" y="8350"/>
                    <a:pt x="4821" y="8507"/>
                    <a:pt x="4821" y="8696"/>
                  </a:cubicBezTo>
                  <a:lnTo>
                    <a:pt x="4821" y="11469"/>
                  </a:lnTo>
                  <a:cubicBezTo>
                    <a:pt x="4821" y="11658"/>
                    <a:pt x="4664" y="11815"/>
                    <a:pt x="4475" y="11815"/>
                  </a:cubicBezTo>
                  <a:lnTo>
                    <a:pt x="1734" y="11815"/>
                  </a:lnTo>
                  <a:cubicBezTo>
                    <a:pt x="1513" y="11815"/>
                    <a:pt x="1356" y="11658"/>
                    <a:pt x="1356" y="11469"/>
                  </a:cubicBezTo>
                  <a:lnTo>
                    <a:pt x="1356" y="8696"/>
                  </a:lnTo>
                  <a:cubicBezTo>
                    <a:pt x="1356" y="8507"/>
                    <a:pt x="1513" y="8350"/>
                    <a:pt x="1734" y="8350"/>
                  </a:cubicBezTo>
                  <a:close/>
                  <a:moveTo>
                    <a:pt x="7877" y="12508"/>
                  </a:moveTo>
                  <a:cubicBezTo>
                    <a:pt x="8287" y="12508"/>
                    <a:pt x="8287" y="13170"/>
                    <a:pt x="7877" y="13170"/>
                  </a:cubicBezTo>
                  <a:lnTo>
                    <a:pt x="1734" y="13170"/>
                  </a:lnTo>
                  <a:cubicBezTo>
                    <a:pt x="1293" y="13170"/>
                    <a:pt x="1261" y="12508"/>
                    <a:pt x="1734" y="12508"/>
                  </a:cubicBezTo>
                  <a:close/>
                  <a:moveTo>
                    <a:pt x="348" y="2868"/>
                  </a:moveTo>
                  <a:cubicBezTo>
                    <a:pt x="158" y="2868"/>
                    <a:pt x="1" y="3025"/>
                    <a:pt x="1" y="3214"/>
                  </a:cubicBezTo>
                  <a:lnTo>
                    <a:pt x="1" y="12823"/>
                  </a:lnTo>
                  <a:cubicBezTo>
                    <a:pt x="1" y="13768"/>
                    <a:pt x="726" y="14525"/>
                    <a:pt x="1702" y="14525"/>
                  </a:cubicBezTo>
                  <a:lnTo>
                    <a:pt x="10083" y="14525"/>
                  </a:lnTo>
                  <a:cubicBezTo>
                    <a:pt x="9767" y="14178"/>
                    <a:pt x="9515" y="13705"/>
                    <a:pt x="9515" y="13138"/>
                  </a:cubicBezTo>
                  <a:cubicBezTo>
                    <a:pt x="9547" y="1"/>
                    <a:pt x="9547" y="6333"/>
                    <a:pt x="9547" y="3214"/>
                  </a:cubicBezTo>
                  <a:cubicBezTo>
                    <a:pt x="9547" y="3025"/>
                    <a:pt x="9389" y="2868"/>
                    <a:pt x="9200" y="28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7" name="Google Shape;8747;p63">
            <a:extLst>
              <a:ext uri="{FF2B5EF4-FFF2-40B4-BE49-F238E27FC236}">
                <a16:creationId xmlns:a16="http://schemas.microsoft.com/office/drawing/2014/main" id="{38250617-80AD-17FE-FB7C-8F228D3A0646}"/>
              </a:ext>
            </a:extLst>
          </p:cNvPr>
          <p:cNvGrpSpPr/>
          <p:nvPr/>
        </p:nvGrpSpPr>
        <p:grpSpPr>
          <a:xfrm>
            <a:off x="1808511" y="2537158"/>
            <a:ext cx="607016" cy="549654"/>
            <a:chOff x="-31093575" y="3911725"/>
            <a:chExt cx="291450" cy="291425"/>
          </a:xfrm>
          <a:solidFill>
            <a:srgbClr val="6C1D35"/>
          </a:solidFill>
        </p:grpSpPr>
        <p:sp>
          <p:nvSpPr>
            <p:cNvPr id="58" name="Google Shape;8748;p63">
              <a:extLst>
                <a:ext uri="{FF2B5EF4-FFF2-40B4-BE49-F238E27FC236}">
                  <a16:creationId xmlns:a16="http://schemas.microsoft.com/office/drawing/2014/main" id="{94E59C95-FE02-6C4A-0D1A-32CFD4665A4E}"/>
                </a:ext>
              </a:extLst>
            </p:cNvPr>
            <p:cNvSpPr/>
            <p:nvPr/>
          </p:nvSpPr>
          <p:spPr>
            <a:xfrm>
              <a:off x="-31093575" y="3911725"/>
              <a:ext cx="291450" cy="291425"/>
            </a:xfrm>
            <a:custGeom>
              <a:avLst/>
              <a:gdLst/>
              <a:ahLst/>
              <a:cxnLst/>
              <a:rect l="l" t="t" r="r" b="b"/>
              <a:pathLst>
                <a:path w="11658" h="11657" extrusionOk="0">
                  <a:moveTo>
                    <a:pt x="5829" y="0"/>
                  </a:moveTo>
                  <a:cubicBezTo>
                    <a:pt x="3372" y="0"/>
                    <a:pt x="1261" y="1796"/>
                    <a:pt x="788" y="4159"/>
                  </a:cubicBezTo>
                  <a:cubicBezTo>
                    <a:pt x="347" y="4285"/>
                    <a:pt x="1" y="4694"/>
                    <a:pt x="1" y="5167"/>
                  </a:cubicBezTo>
                  <a:lnTo>
                    <a:pt x="1" y="7876"/>
                  </a:lnTo>
                  <a:cubicBezTo>
                    <a:pt x="1" y="8412"/>
                    <a:pt x="473" y="8885"/>
                    <a:pt x="1009" y="8885"/>
                  </a:cubicBezTo>
                  <a:lnTo>
                    <a:pt x="1702" y="8885"/>
                  </a:lnTo>
                  <a:cubicBezTo>
                    <a:pt x="1891" y="8885"/>
                    <a:pt x="2049" y="8727"/>
                    <a:pt x="2049" y="8538"/>
                  </a:cubicBezTo>
                  <a:lnTo>
                    <a:pt x="2049" y="4442"/>
                  </a:lnTo>
                  <a:cubicBezTo>
                    <a:pt x="2049" y="4253"/>
                    <a:pt x="1891" y="4096"/>
                    <a:pt x="1702" y="4096"/>
                  </a:cubicBezTo>
                  <a:lnTo>
                    <a:pt x="1481" y="4096"/>
                  </a:lnTo>
                  <a:cubicBezTo>
                    <a:pt x="1954" y="2111"/>
                    <a:pt x="3781" y="630"/>
                    <a:pt x="5829" y="630"/>
                  </a:cubicBezTo>
                  <a:cubicBezTo>
                    <a:pt x="7877" y="630"/>
                    <a:pt x="9673" y="2111"/>
                    <a:pt x="10145" y="4096"/>
                  </a:cubicBezTo>
                  <a:lnTo>
                    <a:pt x="9956" y="4096"/>
                  </a:lnTo>
                  <a:cubicBezTo>
                    <a:pt x="9767" y="4096"/>
                    <a:pt x="9610" y="4253"/>
                    <a:pt x="9610" y="4442"/>
                  </a:cubicBezTo>
                  <a:lnTo>
                    <a:pt x="9610" y="8538"/>
                  </a:lnTo>
                  <a:cubicBezTo>
                    <a:pt x="9610" y="8727"/>
                    <a:pt x="9767" y="8885"/>
                    <a:pt x="9956" y="8885"/>
                  </a:cubicBezTo>
                  <a:lnTo>
                    <a:pt x="10271" y="8885"/>
                  </a:lnTo>
                  <a:cubicBezTo>
                    <a:pt x="10114" y="9672"/>
                    <a:pt x="9421" y="10271"/>
                    <a:pt x="8570" y="10271"/>
                  </a:cubicBezTo>
                  <a:lnTo>
                    <a:pt x="6774" y="10271"/>
                  </a:lnTo>
                  <a:cubicBezTo>
                    <a:pt x="6617" y="9893"/>
                    <a:pt x="6270" y="9609"/>
                    <a:pt x="5829" y="9609"/>
                  </a:cubicBezTo>
                  <a:cubicBezTo>
                    <a:pt x="5262" y="9609"/>
                    <a:pt x="4789" y="10082"/>
                    <a:pt x="4789" y="10617"/>
                  </a:cubicBezTo>
                  <a:cubicBezTo>
                    <a:pt x="4789" y="11184"/>
                    <a:pt x="5262" y="11657"/>
                    <a:pt x="5829" y="11657"/>
                  </a:cubicBezTo>
                  <a:cubicBezTo>
                    <a:pt x="6270" y="11657"/>
                    <a:pt x="6648" y="11373"/>
                    <a:pt x="6774" y="10995"/>
                  </a:cubicBezTo>
                  <a:lnTo>
                    <a:pt x="8570" y="10995"/>
                  </a:lnTo>
                  <a:cubicBezTo>
                    <a:pt x="9799" y="10995"/>
                    <a:pt x="10775" y="10082"/>
                    <a:pt x="10933" y="8885"/>
                  </a:cubicBezTo>
                  <a:cubicBezTo>
                    <a:pt x="11342" y="8790"/>
                    <a:pt x="11658" y="8380"/>
                    <a:pt x="11658" y="7908"/>
                  </a:cubicBezTo>
                  <a:lnTo>
                    <a:pt x="11658" y="5198"/>
                  </a:lnTo>
                  <a:cubicBezTo>
                    <a:pt x="11658" y="4694"/>
                    <a:pt x="11311" y="4253"/>
                    <a:pt x="10870" y="4159"/>
                  </a:cubicBezTo>
                  <a:cubicBezTo>
                    <a:pt x="10397" y="1796"/>
                    <a:pt x="8255" y="0"/>
                    <a:pt x="58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9" name="Google Shape;8749;p63">
              <a:extLst>
                <a:ext uri="{FF2B5EF4-FFF2-40B4-BE49-F238E27FC236}">
                  <a16:creationId xmlns:a16="http://schemas.microsoft.com/office/drawing/2014/main" id="{0A3E15A3-E335-CC1F-5615-730C58BC65C9}"/>
                </a:ext>
              </a:extLst>
            </p:cNvPr>
            <p:cNvSpPr/>
            <p:nvPr/>
          </p:nvSpPr>
          <p:spPr>
            <a:xfrm>
              <a:off x="-31025825" y="3980250"/>
              <a:ext cx="156750" cy="154250"/>
            </a:xfrm>
            <a:custGeom>
              <a:avLst/>
              <a:gdLst/>
              <a:ahLst/>
              <a:cxnLst/>
              <a:rect l="l" t="t" r="r" b="b"/>
              <a:pathLst>
                <a:path w="6270" h="6170" extrusionOk="0">
                  <a:moveTo>
                    <a:pt x="3119" y="1386"/>
                  </a:moveTo>
                  <a:cubicBezTo>
                    <a:pt x="3308" y="1386"/>
                    <a:pt x="3466" y="1544"/>
                    <a:pt x="3466" y="1733"/>
                  </a:cubicBezTo>
                  <a:cubicBezTo>
                    <a:pt x="3466" y="1953"/>
                    <a:pt x="3308" y="2079"/>
                    <a:pt x="3119" y="2079"/>
                  </a:cubicBezTo>
                  <a:cubicBezTo>
                    <a:pt x="2930" y="2079"/>
                    <a:pt x="2773" y="1953"/>
                    <a:pt x="2773" y="1733"/>
                  </a:cubicBezTo>
                  <a:cubicBezTo>
                    <a:pt x="2773" y="1544"/>
                    <a:pt x="2930" y="1386"/>
                    <a:pt x="3119" y="1386"/>
                  </a:cubicBezTo>
                  <a:close/>
                  <a:moveTo>
                    <a:pt x="3119" y="2741"/>
                  </a:moveTo>
                  <a:cubicBezTo>
                    <a:pt x="3308" y="2741"/>
                    <a:pt x="3466" y="2867"/>
                    <a:pt x="3466" y="3088"/>
                  </a:cubicBezTo>
                  <a:lnTo>
                    <a:pt x="3466" y="4474"/>
                  </a:lnTo>
                  <a:cubicBezTo>
                    <a:pt x="3466" y="4663"/>
                    <a:pt x="3308" y="4820"/>
                    <a:pt x="3119" y="4820"/>
                  </a:cubicBezTo>
                  <a:cubicBezTo>
                    <a:pt x="2930" y="4820"/>
                    <a:pt x="2773" y="4663"/>
                    <a:pt x="2773" y="4474"/>
                  </a:cubicBezTo>
                  <a:lnTo>
                    <a:pt x="2773" y="3088"/>
                  </a:lnTo>
                  <a:cubicBezTo>
                    <a:pt x="2773" y="2867"/>
                    <a:pt x="2930" y="2741"/>
                    <a:pt x="3119" y="2741"/>
                  </a:cubicBezTo>
                  <a:close/>
                  <a:moveTo>
                    <a:pt x="3151" y="0"/>
                  </a:moveTo>
                  <a:cubicBezTo>
                    <a:pt x="1449" y="0"/>
                    <a:pt x="63" y="1386"/>
                    <a:pt x="63" y="3088"/>
                  </a:cubicBezTo>
                  <a:cubicBezTo>
                    <a:pt x="63" y="3592"/>
                    <a:pt x="158" y="4096"/>
                    <a:pt x="441" y="4568"/>
                  </a:cubicBezTo>
                  <a:lnTo>
                    <a:pt x="63" y="5734"/>
                  </a:lnTo>
                  <a:cubicBezTo>
                    <a:pt x="0" y="5828"/>
                    <a:pt x="0" y="5955"/>
                    <a:pt x="126" y="6081"/>
                  </a:cubicBezTo>
                  <a:cubicBezTo>
                    <a:pt x="171" y="6125"/>
                    <a:pt x="263" y="6170"/>
                    <a:pt x="357" y="6170"/>
                  </a:cubicBezTo>
                  <a:cubicBezTo>
                    <a:pt x="396" y="6170"/>
                    <a:pt x="436" y="6162"/>
                    <a:pt x="473" y="6144"/>
                  </a:cubicBezTo>
                  <a:lnTo>
                    <a:pt x="1638" y="5765"/>
                  </a:lnTo>
                  <a:cubicBezTo>
                    <a:pt x="2079" y="6049"/>
                    <a:pt x="2615" y="6144"/>
                    <a:pt x="3151" y="6144"/>
                  </a:cubicBezTo>
                  <a:cubicBezTo>
                    <a:pt x="4852" y="6144"/>
                    <a:pt x="6270" y="4789"/>
                    <a:pt x="6270" y="3088"/>
                  </a:cubicBezTo>
                  <a:cubicBezTo>
                    <a:pt x="6270" y="1386"/>
                    <a:pt x="4852" y="0"/>
                    <a:pt x="31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5" name="Google Shape;8654;p63">
            <a:extLst>
              <a:ext uri="{FF2B5EF4-FFF2-40B4-BE49-F238E27FC236}">
                <a16:creationId xmlns:a16="http://schemas.microsoft.com/office/drawing/2014/main" id="{8B59E19E-6854-4654-8683-C05814A942BB}"/>
              </a:ext>
            </a:extLst>
          </p:cNvPr>
          <p:cNvGrpSpPr/>
          <p:nvPr/>
        </p:nvGrpSpPr>
        <p:grpSpPr>
          <a:xfrm>
            <a:off x="4398926" y="2559624"/>
            <a:ext cx="630802" cy="608493"/>
            <a:chOff x="-35123050" y="3561225"/>
            <a:chExt cx="292225" cy="291100"/>
          </a:xfrm>
          <a:solidFill>
            <a:srgbClr val="6C1D35"/>
          </a:solidFill>
        </p:grpSpPr>
        <p:sp>
          <p:nvSpPr>
            <p:cNvPr id="7" name="Google Shape;8655;p63">
              <a:extLst>
                <a:ext uri="{FF2B5EF4-FFF2-40B4-BE49-F238E27FC236}">
                  <a16:creationId xmlns:a16="http://schemas.microsoft.com/office/drawing/2014/main" id="{B2EB032B-CB88-88E3-5640-A05C748C149F}"/>
                </a:ext>
              </a:extLst>
            </p:cNvPr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8" name="Google Shape;8656;p63">
              <a:extLst>
                <a:ext uri="{FF2B5EF4-FFF2-40B4-BE49-F238E27FC236}">
                  <a16:creationId xmlns:a16="http://schemas.microsoft.com/office/drawing/2014/main" id="{ED87CA88-1751-89B0-F0C6-FEE6E9D7B680}"/>
                </a:ext>
              </a:extLst>
            </p:cNvPr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1151843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EAD09-825D-EE19-D6C8-8F8D18743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A626E9B-118F-161B-4CEB-1C502CA519EE}"/>
              </a:ext>
            </a:extLst>
          </p:cNvPr>
          <p:cNvSpPr txBox="1"/>
          <p:nvPr/>
        </p:nvSpPr>
        <p:spPr>
          <a:xfrm>
            <a:off x="3682518" y="2941968"/>
            <a:ext cx="21119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real-time equipment tracking </a:t>
            </a:r>
            <a:endParaRPr lang="en-US" sz="1400" dirty="0"/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07BA930E-A640-4618-9AB3-E9468A989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Project Aim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4EEDA2C-9E0D-B5ED-E055-76B726CF76A2}"/>
              </a:ext>
            </a:extLst>
          </p:cNvPr>
          <p:cNvSpPr txBox="1"/>
          <p:nvPr/>
        </p:nvSpPr>
        <p:spPr>
          <a:xfrm>
            <a:off x="3530180" y="4656132"/>
            <a:ext cx="2426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online equipment booking and payment</a:t>
            </a:r>
            <a:endParaRPr 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9489B58-38CA-8380-8D84-1C5EF86C162D}"/>
              </a:ext>
            </a:extLst>
          </p:cNvPr>
          <p:cNvSpPr txBox="1"/>
          <p:nvPr/>
        </p:nvSpPr>
        <p:spPr>
          <a:xfrm>
            <a:off x="6390883" y="2946664"/>
            <a:ext cx="2426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centralized equipment management</a:t>
            </a:r>
            <a:endParaRPr lang="en-US" sz="14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B8A74B-60A7-1611-E562-017B328A7A37}"/>
              </a:ext>
            </a:extLst>
          </p:cNvPr>
          <p:cNvSpPr txBox="1"/>
          <p:nvPr/>
        </p:nvSpPr>
        <p:spPr>
          <a:xfrm>
            <a:off x="6666160" y="4638854"/>
            <a:ext cx="18824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role and event management</a:t>
            </a:r>
            <a:endParaRPr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FE4F2A-230F-ACD1-3B38-52074583D7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grpSp>
        <p:nvGrpSpPr>
          <p:cNvPr id="3" name="Google Shape;10388;p67">
            <a:extLst>
              <a:ext uri="{FF2B5EF4-FFF2-40B4-BE49-F238E27FC236}">
                <a16:creationId xmlns:a16="http://schemas.microsoft.com/office/drawing/2014/main" id="{BEA44F29-611E-1201-BF0A-FF04011794B1}"/>
              </a:ext>
            </a:extLst>
          </p:cNvPr>
          <p:cNvGrpSpPr/>
          <p:nvPr/>
        </p:nvGrpSpPr>
        <p:grpSpPr>
          <a:xfrm>
            <a:off x="4443151" y="2335187"/>
            <a:ext cx="597006" cy="533217"/>
            <a:chOff x="-1182750" y="3962900"/>
            <a:chExt cx="294575" cy="291450"/>
          </a:xfrm>
          <a:solidFill>
            <a:srgbClr val="6C1D35"/>
          </a:solidFill>
        </p:grpSpPr>
        <p:sp>
          <p:nvSpPr>
            <p:cNvPr id="6" name="Google Shape;10389;p67">
              <a:extLst>
                <a:ext uri="{FF2B5EF4-FFF2-40B4-BE49-F238E27FC236}">
                  <a16:creationId xmlns:a16="http://schemas.microsoft.com/office/drawing/2014/main" id="{95D70DE7-C6F6-9934-7705-5BC401178F65}"/>
                </a:ext>
              </a:extLst>
            </p:cNvPr>
            <p:cNvSpPr/>
            <p:nvPr/>
          </p:nvSpPr>
          <p:spPr>
            <a:xfrm>
              <a:off x="-1078000" y="40306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" name="Google Shape;10390;p67">
              <a:extLst>
                <a:ext uri="{FF2B5EF4-FFF2-40B4-BE49-F238E27FC236}">
                  <a16:creationId xmlns:a16="http://schemas.microsoft.com/office/drawing/2014/main" id="{C83C35B7-0324-6824-A959-6CB84A911510}"/>
                </a:ext>
              </a:extLst>
            </p:cNvPr>
            <p:cNvSpPr/>
            <p:nvPr/>
          </p:nvSpPr>
          <p:spPr>
            <a:xfrm>
              <a:off x="-1129200" y="40999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cubicBezTo>
                    <a:pt x="536" y="694"/>
                    <a:pt x="693" y="536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" name="Google Shape;10391;p67">
              <a:extLst>
                <a:ext uri="{FF2B5EF4-FFF2-40B4-BE49-F238E27FC236}">
                  <a16:creationId xmlns:a16="http://schemas.microsoft.com/office/drawing/2014/main" id="{0BE33901-BFA9-E200-1666-8BD05C080900}"/>
                </a:ext>
              </a:extLst>
            </p:cNvPr>
            <p:cNvSpPr/>
            <p:nvPr/>
          </p:nvSpPr>
          <p:spPr>
            <a:xfrm>
              <a:off x="-1009475" y="40818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10392;p67">
              <a:extLst>
                <a:ext uri="{FF2B5EF4-FFF2-40B4-BE49-F238E27FC236}">
                  <a16:creationId xmlns:a16="http://schemas.microsoft.com/office/drawing/2014/main" id="{1CA59979-D20E-D454-BA1A-2D5CE543645D}"/>
                </a:ext>
              </a:extLst>
            </p:cNvPr>
            <p:cNvSpPr/>
            <p:nvPr/>
          </p:nvSpPr>
          <p:spPr>
            <a:xfrm>
              <a:off x="-1182750" y="4168475"/>
              <a:ext cx="292225" cy="34675"/>
            </a:xfrm>
            <a:custGeom>
              <a:avLst/>
              <a:gdLst/>
              <a:ahLst/>
              <a:cxnLst/>
              <a:rect l="l" t="t" r="r" b="b"/>
              <a:pathLst>
                <a:path w="11689" h="1387" extrusionOk="0">
                  <a:moveTo>
                    <a:pt x="0" y="1"/>
                  </a:moveTo>
                  <a:lnTo>
                    <a:pt x="0" y="347"/>
                  </a:lnTo>
                  <a:lnTo>
                    <a:pt x="63" y="347"/>
                  </a:lnTo>
                  <a:cubicBezTo>
                    <a:pt x="63" y="914"/>
                    <a:pt x="504" y="1387"/>
                    <a:pt x="1071" y="1387"/>
                  </a:cubicBezTo>
                  <a:lnTo>
                    <a:pt x="10680" y="1387"/>
                  </a:lnTo>
                  <a:cubicBezTo>
                    <a:pt x="11247" y="1387"/>
                    <a:pt x="11688" y="914"/>
                    <a:pt x="11688" y="347"/>
                  </a:cubicBezTo>
                  <a:lnTo>
                    <a:pt x="1168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0393;p67">
              <a:extLst>
                <a:ext uri="{FF2B5EF4-FFF2-40B4-BE49-F238E27FC236}">
                  <a16:creationId xmlns:a16="http://schemas.microsoft.com/office/drawing/2014/main" id="{06781A9B-0617-3E77-4E48-5B1B3B8C51D5}"/>
                </a:ext>
              </a:extLst>
            </p:cNvPr>
            <p:cNvSpPr/>
            <p:nvPr/>
          </p:nvSpPr>
          <p:spPr>
            <a:xfrm>
              <a:off x="-1117400" y="4220475"/>
              <a:ext cx="161500" cy="33875"/>
            </a:xfrm>
            <a:custGeom>
              <a:avLst/>
              <a:gdLst/>
              <a:ahLst/>
              <a:cxnLst/>
              <a:rect l="l" t="t" r="r" b="b"/>
              <a:pathLst>
                <a:path w="6460" h="1355" extrusionOk="0">
                  <a:moveTo>
                    <a:pt x="1513" y="0"/>
                  </a:moveTo>
                  <a:lnTo>
                    <a:pt x="1356" y="693"/>
                  </a:lnTo>
                  <a:lnTo>
                    <a:pt x="474" y="693"/>
                  </a:lnTo>
                  <a:cubicBezTo>
                    <a:pt x="32" y="693"/>
                    <a:pt x="1" y="1355"/>
                    <a:pt x="474" y="1355"/>
                  </a:cubicBezTo>
                  <a:lnTo>
                    <a:pt x="5924" y="1355"/>
                  </a:lnTo>
                  <a:cubicBezTo>
                    <a:pt x="6459" y="1355"/>
                    <a:pt x="6459" y="693"/>
                    <a:pt x="5987" y="693"/>
                  </a:cubicBezTo>
                  <a:lnTo>
                    <a:pt x="5073" y="693"/>
                  </a:lnTo>
                  <a:lnTo>
                    <a:pt x="49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10394;p67">
              <a:extLst>
                <a:ext uri="{FF2B5EF4-FFF2-40B4-BE49-F238E27FC236}">
                  <a16:creationId xmlns:a16="http://schemas.microsoft.com/office/drawing/2014/main" id="{A9386604-8792-45AD-D251-8E60BE459579}"/>
                </a:ext>
              </a:extLst>
            </p:cNvPr>
            <p:cNvSpPr/>
            <p:nvPr/>
          </p:nvSpPr>
          <p:spPr>
            <a:xfrm>
              <a:off x="-958300" y="40141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8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8" y="694"/>
                  </a:cubicBezTo>
                  <a:cubicBezTo>
                    <a:pt x="568" y="694"/>
                    <a:pt x="726" y="536"/>
                    <a:pt x="726" y="347"/>
                  </a:cubicBezTo>
                  <a:cubicBezTo>
                    <a:pt x="726" y="158"/>
                    <a:pt x="568" y="1"/>
                    <a:pt x="3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10395;p67">
              <a:extLst>
                <a:ext uri="{FF2B5EF4-FFF2-40B4-BE49-F238E27FC236}">
                  <a16:creationId xmlns:a16="http://schemas.microsoft.com/office/drawing/2014/main" id="{0E127B5F-848F-BD37-A824-5493939F2837}"/>
                </a:ext>
              </a:extLst>
            </p:cNvPr>
            <p:cNvSpPr/>
            <p:nvPr/>
          </p:nvSpPr>
          <p:spPr>
            <a:xfrm>
              <a:off x="-1180400" y="3962900"/>
              <a:ext cx="292225" cy="188275"/>
            </a:xfrm>
            <a:custGeom>
              <a:avLst/>
              <a:gdLst/>
              <a:ahLst/>
              <a:cxnLst/>
              <a:rect l="l" t="t" r="r" b="b"/>
              <a:pathLst>
                <a:path w="11689" h="7531" extrusionOk="0">
                  <a:moveTo>
                    <a:pt x="9232" y="1324"/>
                  </a:moveTo>
                  <a:cubicBezTo>
                    <a:pt x="9799" y="1324"/>
                    <a:pt x="10271" y="1797"/>
                    <a:pt x="10271" y="2364"/>
                  </a:cubicBezTo>
                  <a:cubicBezTo>
                    <a:pt x="10271" y="2922"/>
                    <a:pt x="9822" y="3391"/>
                    <a:pt x="9247" y="3391"/>
                  </a:cubicBezTo>
                  <a:cubicBezTo>
                    <a:pt x="9140" y="3391"/>
                    <a:pt x="9029" y="3375"/>
                    <a:pt x="8916" y="3341"/>
                  </a:cubicBezTo>
                  <a:lnTo>
                    <a:pt x="8034" y="4538"/>
                  </a:lnTo>
                  <a:cubicBezTo>
                    <a:pt x="8507" y="5199"/>
                    <a:pt x="7971" y="6144"/>
                    <a:pt x="7152" y="6144"/>
                  </a:cubicBezTo>
                  <a:cubicBezTo>
                    <a:pt x="6491" y="6144"/>
                    <a:pt x="5987" y="5514"/>
                    <a:pt x="6176" y="4790"/>
                  </a:cubicBezTo>
                  <a:lnTo>
                    <a:pt x="4978" y="3908"/>
                  </a:lnTo>
                  <a:cubicBezTo>
                    <a:pt x="4839" y="4007"/>
                    <a:pt x="4661" y="4069"/>
                    <a:pt x="4470" y="4069"/>
                  </a:cubicBezTo>
                  <a:cubicBezTo>
                    <a:pt x="4359" y="4069"/>
                    <a:pt x="4243" y="4048"/>
                    <a:pt x="4128" y="4002"/>
                  </a:cubicBezTo>
                  <a:lnTo>
                    <a:pt x="3214" y="5199"/>
                  </a:lnTo>
                  <a:cubicBezTo>
                    <a:pt x="3340" y="5357"/>
                    <a:pt x="3372" y="5546"/>
                    <a:pt x="3372" y="5735"/>
                  </a:cubicBezTo>
                  <a:cubicBezTo>
                    <a:pt x="3372" y="6302"/>
                    <a:pt x="2899" y="6775"/>
                    <a:pt x="2363" y="6775"/>
                  </a:cubicBezTo>
                  <a:cubicBezTo>
                    <a:pt x="1796" y="6775"/>
                    <a:pt x="1324" y="6302"/>
                    <a:pt x="1324" y="5735"/>
                  </a:cubicBezTo>
                  <a:cubicBezTo>
                    <a:pt x="1324" y="5199"/>
                    <a:pt x="1796" y="4727"/>
                    <a:pt x="2363" y="4727"/>
                  </a:cubicBezTo>
                  <a:cubicBezTo>
                    <a:pt x="2489" y="4727"/>
                    <a:pt x="2552" y="4758"/>
                    <a:pt x="2678" y="4758"/>
                  </a:cubicBezTo>
                  <a:lnTo>
                    <a:pt x="3592" y="3593"/>
                  </a:lnTo>
                  <a:cubicBezTo>
                    <a:pt x="3120" y="2899"/>
                    <a:pt x="3624" y="1954"/>
                    <a:pt x="4443" y="1954"/>
                  </a:cubicBezTo>
                  <a:cubicBezTo>
                    <a:pt x="5104" y="1954"/>
                    <a:pt x="5640" y="2584"/>
                    <a:pt x="5419" y="3309"/>
                  </a:cubicBezTo>
                  <a:lnTo>
                    <a:pt x="6617" y="4223"/>
                  </a:lnTo>
                  <a:cubicBezTo>
                    <a:pt x="6766" y="4116"/>
                    <a:pt x="6959" y="4038"/>
                    <a:pt x="7165" y="4038"/>
                  </a:cubicBezTo>
                  <a:cubicBezTo>
                    <a:pt x="7264" y="4038"/>
                    <a:pt x="7365" y="4056"/>
                    <a:pt x="7467" y="4097"/>
                  </a:cubicBezTo>
                  <a:lnTo>
                    <a:pt x="8381" y="2899"/>
                  </a:lnTo>
                  <a:cubicBezTo>
                    <a:pt x="8255" y="2742"/>
                    <a:pt x="8223" y="2553"/>
                    <a:pt x="8223" y="2364"/>
                  </a:cubicBezTo>
                  <a:cubicBezTo>
                    <a:pt x="8223" y="1797"/>
                    <a:pt x="8696" y="1324"/>
                    <a:pt x="9232" y="1324"/>
                  </a:cubicBezTo>
                  <a:close/>
                  <a:moveTo>
                    <a:pt x="1009" y="1"/>
                  </a:moveTo>
                  <a:cubicBezTo>
                    <a:pt x="473" y="1"/>
                    <a:pt x="1" y="474"/>
                    <a:pt x="1" y="1009"/>
                  </a:cubicBezTo>
                  <a:lnTo>
                    <a:pt x="1" y="7531"/>
                  </a:lnTo>
                  <a:lnTo>
                    <a:pt x="11689" y="7531"/>
                  </a:lnTo>
                  <a:lnTo>
                    <a:pt x="11689" y="1009"/>
                  </a:lnTo>
                  <a:cubicBezTo>
                    <a:pt x="11657" y="411"/>
                    <a:pt x="11185" y="1"/>
                    <a:pt x="106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1" name="Google Shape;10338;p67">
            <a:extLst>
              <a:ext uri="{FF2B5EF4-FFF2-40B4-BE49-F238E27FC236}">
                <a16:creationId xmlns:a16="http://schemas.microsoft.com/office/drawing/2014/main" id="{42CCD519-BD68-9961-BAD6-2C5B329EFBBD}"/>
              </a:ext>
            </a:extLst>
          </p:cNvPr>
          <p:cNvGrpSpPr/>
          <p:nvPr/>
        </p:nvGrpSpPr>
        <p:grpSpPr>
          <a:xfrm>
            <a:off x="4569260" y="3992775"/>
            <a:ext cx="644837" cy="582459"/>
            <a:chOff x="-2670575" y="3956600"/>
            <a:chExt cx="293800" cy="293025"/>
          </a:xfrm>
          <a:solidFill>
            <a:srgbClr val="6C1D35"/>
          </a:solidFill>
        </p:grpSpPr>
        <p:sp>
          <p:nvSpPr>
            <p:cNvPr id="42" name="Google Shape;10339;p67">
              <a:extLst>
                <a:ext uri="{FF2B5EF4-FFF2-40B4-BE49-F238E27FC236}">
                  <a16:creationId xmlns:a16="http://schemas.microsoft.com/office/drawing/2014/main" id="{6D00BAAD-0E6D-3AB1-536A-DAA1CFE8F3CF}"/>
                </a:ext>
              </a:extLst>
            </p:cNvPr>
            <p:cNvSpPr/>
            <p:nvPr/>
          </p:nvSpPr>
          <p:spPr>
            <a:xfrm>
              <a:off x="-2670575" y="3975525"/>
              <a:ext cx="116575" cy="34675"/>
            </a:xfrm>
            <a:custGeom>
              <a:avLst/>
              <a:gdLst/>
              <a:ahLst/>
              <a:cxnLst/>
              <a:rect l="l" t="t" r="r" b="b"/>
              <a:pathLst>
                <a:path w="4663" h="1387" extrusionOk="0">
                  <a:moveTo>
                    <a:pt x="1040" y="0"/>
                  </a:moveTo>
                  <a:cubicBezTo>
                    <a:pt x="473" y="0"/>
                    <a:pt x="0" y="473"/>
                    <a:pt x="0" y="1040"/>
                  </a:cubicBezTo>
                  <a:lnTo>
                    <a:pt x="0" y="1386"/>
                  </a:lnTo>
                  <a:lnTo>
                    <a:pt x="3781" y="1386"/>
                  </a:lnTo>
                  <a:cubicBezTo>
                    <a:pt x="4001" y="882"/>
                    <a:pt x="4316" y="410"/>
                    <a:pt x="46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10340;p67">
              <a:extLst>
                <a:ext uri="{FF2B5EF4-FFF2-40B4-BE49-F238E27FC236}">
                  <a16:creationId xmlns:a16="http://schemas.microsoft.com/office/drawing/2014/main" id="{983D539E-1394-AC19-86EA-C9985B8AADDB}"/>
                </a:ext>
              </a:extLst>
            </p:cNvPr>
            <p:cNvSpPr/>
            <p:nvPr/>
          </p:nvSpPr>
          <p:spPr>
            <a:xfrm>
              <a:off x="-2669800" y="4026700"/>
              <a:ext cx="170950" cy="136300"/>
            </a:xfrm>
            <a:custGeom>
              <a:avLst/>
              <a:gdLst/>
              <a:ahLst/>
              <a:cxnLst/>
              <a:rect l="l" t="t" r="r" b="b"/>
              <a:pathLst>
                <a:path w="6838" h="5452" extrusionOk="0">
                  <a:moveTo>
                    <a:pt x="1" y="1"/>
                  </a:moveTo>
                  <a:lnTo>
                    <a:pt x="1" y="5451"/>
                  </a:lnTo>
                  <a:lnTo>
                    <a:pt x="6837" y="5451"/>
                  </a:lnTo>
                  <a:lnTo>
                    <a:pt x="6837" y="5357"/>
                  </a:lnTo>
                  <a:cubicBezTo>
                    <a:pt x="6522" y="5294"/>
                    <a:pt x="6207" y="5168"/>
                    <a:pt x="5924" y="5042"/>
                  </a:cubicBezTo>
                  <a:lnTo>
                    <a:pt x="5104" y="5325"/>
                  </a:lnTo>
                  <a:cubicBezTo>
                    <a:pt x="4975" y="5368"/>
                    <a:pt x="4845" y="5389"/>
                    <a:pt x="4720" y="5389"/>
                  </a:cubicBezTo>
                  <a:cubicBezTo>
                    <a:pt x="3931" y="5389"/>
                    <a:pt x="3289" y="4597"/>
                    <a:pt x="3561" y="3781"/>
                  </a:cubicBezTo>
                  <a:lnTo>
                    <a:pt x="3844" y="2962"/>
                  </a:lnTo>
                  <a:cubicBezTo>
                    <a:pt x="3561" y="2364"/>
                    <a:pt x="3403" y="1702"/>
                    <a:pt x="3403" y="1041"/>
                  </a:cubicBezTo>
                  <a:cubicBezTo>
                    <a:pt x="3403" y="662"/>
                    <a:pt x="3466" y="316"/>
                    <a:pt x="35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10341;p67">
              <a:extLst>
                <a:ext uri="{FF2B5EF4-FFF2-40B4-BE49-F238E27FC236}">
                  <a16:creationId xmlns:a16="http://schemas.microsoft.com/office/drawing/2014/main" id="{5B453990-06EE-1287-7B58-A992CDCE7D9D}"/>
                </a:ext>
              </a:extLst>
            </p:cNvPr>
            <p:cNvSpPr/>
            <p:nvPr/>
          </p:nvSpPr>
          <p:spPr>
            <a:xfrm>
              <a:off x="-2669800" y="4179500"/>
              <a:ext cx="170950" cy="70125"/>
            </a:xfrm>
            <a:custGeom>
              <a:avLst/>
              <a:gdLst/>
              <a:ahLst/>
              <a:cxnLst/>
              <a:rect l="l" t="t" r="r" b="b"/>
              <a:pathLst>
                <a:path w="6838" h="2805" extrusionOk="0">
                  <a:moveTo>
                    <a:pt x="3403" y="757"/>
                  </a:moveTo>
                  <a:cubicBezTo>
                    <a:pt x="3592" y="757"/>
                    <a:pt x="3750" y="914"/>
                    <a:pt x="3750" y="1103"/>
                  </a:cubicBezTo>
                  <a:cubicBezTo>
                    <a:pt x="3750" y="1293"/>
                    <a:pt x="3592" y="1450"/>
                    <a:pt x="3403" y="1450"/>
                  </a:cubicBezTo>
                  <a:cubicBezTo>
                    <a:pt x="3214" y="1450"/>
                    <a:pt x="3057" y="1293"/>
                    <a:pt x="3057" y="1103"/>
                  </a:cubicBezTo>
                  <a:cubicBezTo>
                    <a:pt x="3057" y="914"/>
                    <a:pt x="3214" y="757"/>
                    <a:pt x="3403" y="757"/>
                  </a:cubicBezTo>
                  <a:close/>
                  <a:moveTo>
                    <a:pt x="1" y="1"/>
                  </a:moveTo>
                  <a:lnTo>
                    <a:pt x="1" y="1765"/>
                  </a:lnTo>
                  <a:cubicBezTo>
                    <a:pt x="1" y="2332"/>
                    <a:pt x="442" y="2805"/>
                    <a:pt x="1009" y="2805"/>
                  </a:cubicBezTo>
                  <a:lnTo>
                    <a:pt x="5829" y="2805"/>
                  </a:lnTo>
                  <a:cubicBezTo>
                    <a:pt x="6365" y="2805"/>
                    <a:pt x="6837" y="2332"/>
                    <a:pt x="6837" y="1765"/>
                  </a:cubicBezTo>
                  <a:lnTo>
                    <a:pt x="68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10342;p67">
              <a:extLst>
                <a:ext uri="{FF2B5EF4-FFF2-40B4-BE49-F238E27FC236}">
                  <a16:creationId xmlns:a16="http://schemas.microsoft.com/office/drawing/2014/main" id="{879B1035-8833-364B-1EB3-4ECC2E2AB4F7}"/>
                </a:ext>
              </a:extLst>
            </p:cNvPr>
            <p:cNvSpPr/>
            <p:nvPr/>
          </p:nvSpPr>
          <p:spPr>
            <a:xfrm>
              <a:off x="-2566625" y="3956600"/>
              <a:ext cx="189850" cy="190650"/>
            </a:xfrm>
            <a:custGeom>
              <a:avLst/>
              <a:gdLst/>
              <a:ahLst/>
              <a:cxnLst/>
              <a:rect l="l" t="t" r="r" b="b"/>
              <a:pathLst>
                <a:path w="7594" h="7626" extrusionOk="0">
                  <a:moveTo>
                    <a:pt x="3759" y="1391"/>
                  </a:moveTo>
                  <a:cubicBezTo>
                    <a:pt x="3929" y="1391"/>
                    <a:pt x="4096" y="1502"/>
                    <a:pt x="4096" y="1734"/>
                  </a:cubicBezTo>
                  <a:lnTo>
                    <a:pt x="4096" y="2175"/>
                  </a:lnTo>
                  <a:cubicBezTo>
                    <a:pt x="4254" y="2206"/>
                    <a:pt x="4349" y="2301"/>
                    <a:pt x="4475" y="2427"/>
                  </a:cubicBezTo>
                  <a:cubicBezTo>
                    <a:pt x="4716" y="2669"/>
                    <a:pt x="4494" y="3003"/>
                    <a:pt x="4235" y="3003"/>
                  </a:cubicBezTo>
                  <a:cubicBezTo>
                    <a:pt x="4157" y="3003"/>
                    <a:pt x="4075" y="2973"/>
                    <a:pt x="4002" y="2899"/>
                  </a:cubicBezTo>
                  <a:cubicBezTo>
                    <a:pt x="3926" y="2823"/>
                    <a:pt x="3839" y="2791"/>
                    <a:pt x="3756" y="2791"/>
                  </a:cubicBezTo>
                  <a:cubicBezTo>
                    <a:pt x="3493" y="2791"/>
                    <a:pt x="3266" y="3109"/>
                    <a:pt x="3529" y="3372"/>
                  </a:cubicBezTo>
                  <a:cubicBezTo>
                    <a:pt x="3624" y="3435"/>
                    <a:pt x="3687" y="3466"/>
                    <a:pt x="3781" y="3466"/>
                  </a:cubicBezTo>
                  <a:cubicBezTo>
                    <a:pt x="4317" y="3466"/>
                    <a:pt x="4790" y="3939"/>
                    <a:pt x="4790" y="4506"/>
                  </a:cubicBezTo>
                  <a:cubicBezTo>
                    <a:pt x="4790" y="4884"/>
                    <a:pt x="4569" y="5294"/>
                    <a:pt x="4128" y="5451"/>
                  </a:cubicBezTo>
                  <a:lnTo>
                    <a:pt x="4128" y="5829"/>
                  </a:lnTo>
                  <a:cubicBezTo>
                    <a:pt x="4128" y="6054"/>
                    <a:pt x="3957" y="6172"/>
                    <a:pt x="3789" y="6172"/>
                  </a:cubicBezTo>
                  <a:cubicBezTo>
                    <a:pt x="3626" y="6172"/>
                    <a:pt x="3466" y="6062"/>
                    <a:pt x="3466" y="5829"/>
                  </a:cubicBezTo>
                  <a:lnTo>
                    <a:pt x="3466" y="5451"/>
                  </a:lnTo>
                  <a:cubicBezTo>
                    <a:pt x="3309" y="5420"/>
                    <a:pt x="3183" y="5325"/>
                    <a:pt x="3057" y="5199"/>
                  </a:cubicBezTo>
                  <a:cubicBezTo>
                    <a:pt x="2815" y="4957"/>
                    <a:pt x="3037" y="4623"/>
                    <a:pt x="3296" y="4623"/>
                  </a:cubicBezTo>
                  <a:cubicBezTo>
                    <a:pt x="3374" y="4623"/>
                    <a:pt x="3456" y="4653"/>
                    <a:pt x="3529" y="4727"/>
                  </a:cubicBezTo>
                  <a:cubicBezTo>
                    <a:pt x="3603" y="4800"/>
                    <a:pt x="3684" y="4831"/>
                    <a:pt x="3763" y="4831"/>
                  </a:cubicBezTo>
                  <a:cubicBezTo>
                    <a:pt x="4022" y="4831"/>
                    <a:pt x="4244" y="4496"/>
                    <a:pt x="4002" y="4254"/>
                  </a:cubicBezTo>
                  <a:cubicBezTo>
                    <a:pt x="3939" y="4191"/>
                    <a:pt x="3844" y="4160"/>
                    <a:pt x="3781" y="4160"/>
                  </a:cubicBezTo>
                  <a:cubicBezTo>
                    <a:pt x="3214" y="4160"/>
                    <a:pt x="2742" y="3687"/>
                    <a:pt x="2742" y="3120"/>
                  </a:cubicBezTo>
                  <a:cubicBezTo>
                    <a:pt x="2742" y="2710"/>
                    <a:pt x="2994" y="2332"/>
                    <a:pt x="3403" y="2175"/>
                  </a:cubicBezTo>
                  <a:lnTo>
                    <a:pt x="3403" y="1734"/>
                  </a:lnTo>
                  <a:cubicBezTo>
                    <a:pt x="3403" y="1509"/>
                    <a:pt x="3583" y="1391"/>
                    <a:pt x="3759" y="1391"/>
                  </a:cubicBezTo>
                  <a:close/>
                  <a:moveTo>
                    <a:pt x="3781" y="1"/>
                  </a:moveTo>
                  <a:cubicBezTo>
                    <a:pt x="1734" y="1"/>
                    <a:pt x="1" y="1671"/>
                    <a:pt x="1" y="3782"/>
                  </a:cubicBezTo>
                  <a:cubicBezTo>
                    <a:pt x="1" y="4380"/>
                    <a:pt x="158" y="5010"/>
                    <a:pt x="410" y="5514"/>
                  </a:cubicBezTo>
                  <a:cubicBezTo>
                    <a:pt x="473" y="5609"/>
                    <a:pt x="473" y="5735"/>
                    <a:pt x="473" y="5798"/>
                  </a:cubicBezTo>
                  <a:lnTo>
                    <a:pt x="158" y="6774"/>
                  </a:lnTo>
                  <a:cubicBezTo>
                    <a:pt x="46" y="7141"/>
                    <a:pt x="311" y="7482"/>
                    <a:pt x="684" y="7482"/>
                  </a:cubicBezTo>
                  <a:cubicBezTo>
                    <a:pt x="728" y="7482"/>
                    <a:pt x="774" y="7478"/>
                    <a:pt x="820" y="7468"/>
                  </a:cubicBezTo>
                  <a:lnTo>
                    <a:pt x="1797" y="7121"/>
                  </a:lnTo>
                  <a:cubicBezTo>
                    <a:pt x="1831" y="7110"/>
                    <a:pt x="1866" y="7102"/>
                    <a:pt x="1900" y="7102"/>
                  </a:cubicBezTo>
                  <a:cubicBezTo>
                    <a:pt x="1960" y="7102"/>
                    <a:pt x="2020" y="7124"/>
                    <a:pt x="2080" y="7184"/>
                  </a:cubicBezTo>
                  <a:cubicBezTo>
                    <a:pt x="2584" y="7468"/>
                    <a:pt x="3214" y="7625"/>
                    <a:pt x="3813" y="7625"/>
                  </a:cubicBezTo>
                  <a:cubicBezTo>
                    <a:pt x="5892" y="7625"/>
                    <a:pt x="7594" y="5924"/>
                    <a:pt x="7594" y="3813"/>
                  </a:cubicBezTo>
                  <a:cubicBezTo>
                    <a:pt x="7499" y="1702"/>
                    <a:pt x="5861" y="1"/>
                    <a:pt x="37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6" name="Google Shape;8689;p63">
            <a:extLst>
              <a:ext uri="{FF2B5EF4-FFF2-40B4-BE49-F238E27FC236}">
                <a16:creationId xmlns:a16="http://schemas.microsoft.com/office/drawing/2014/main" id="{0E79BA2A-6B2E-6EBC-4CA7-0078A5AC500F}"/>
              </a:ext>
            </a:extLst>
          </p:cNvPr>
          <p:cNvGrpSpPr/>
          <p:nvPr/>
        </p:nvGrpSpPr>
        <p:grpSpPr>
          <a:xfrm>
            <a:off x="7307287" y="2285836"/>
            <a:ext cx="626633" cy="565376"/>
            <a:chOff x="-31455100" y="3909350"/>
            <a:chExt cx="294600" cy="293800"/>
          </a:xfrm>
          <a:solidFill>
            <a:srgbClr val="6C1D35"/>
          </a:solidFill>
        </p:grpSpPr>
        <p:sp>
          <p:nvSpPr>
            <p:cNvPr id="47" name="Google Shape;8690;p63">
              <a:extLst>
                <a:ext uri="{FF2B5EF4-FFF2-40B4-BE49-F238E27FC236}">
                  <a16:creationId xmlns:a16="http://schemas.microsoft.com/office/drawing/2014/main" id="{E28BCAA4-BE02-C332-C76B-7752F10FFC3D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8" name="Google Shape;8691;p63">
              <a:extLst>
                <a:ext uri="{FF2B5EF4-FFF2-40B4-BE49-F238E27FC236}">
                  <a16:creationId xmlns:a16="http://schemas.microsoft.com/office/drawing/2014/main" id="{99B589AE-7C28-B86D-FA85-DB29023E3038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9" name="Google Shape;8642;p63">
            <a:extLst>
              <a:ext uri="{FF2B5EF4-FFF2-40B4-BE49-F238E27FC236}">
                <a16:creationId xmlns:a16="http://schemas.microsoft.com/office/drawing/2014/main" id="{C19DAFC9-18D2-9B17-5A81-8059D8037C88}"/>
              </a:ext>
            </a:extLst>
          </p:cNvPr>
          <p:cNvGrpSpPr/>
          <p:nvPr/>
        </p:nvGrpSpPr>
        <p:grpSpPr>
          <a:xfrm>
            <a:off x="7336546" y="3980143"/>
            <a:ext cx="568114" cy="581335"/>
            <a:chOff x="-30354000" y="3569100"/>
            <a:chExt cx="292250" cy="292225"/>
          </a:xfrm>
          <a:solidFill>
            <a:srgbClr val="6C1D35"/>
          </a:solidFill>
        </p:grpSpPr>
        <p:sp>
          <p:nvSpPr>
            <p:cNvPr id="50" name="Google Shape;8643;p63">
              <a:extLst>
                <a:ext uri="{FF2B5EF4-FFF2-40B4-BE49-F238E27FC236}">
                  <a16:creationId xmlns:a16="http://schemas.microsoft.com/office/drawing/2014/main" id="{802AE6CF-4695-0954-D6DB-B7945C8BD611}"/>
                </a:ext>
              </a:extLst>
            </p:cNvPr>
            <p:cNvSpPr/>
            <p:nvPr/>
          </p:nvSpPr>
          <p:spPr>
            <a:xfrm>
              <a:off x="-30354000" y="3604550"/>
              <a:ext cx="137875" cy="256000"/>
            </a:xfrm>
            <a:custGeom>
              <a:avLst/>
              <a:gdLst/>
              <a:ahLst/>
              <a:cxnLst/>
              <a:rect l="l" t="t" r="r" b="b"/>
              <a:pathLst>
                <a:path w="5515" h="10240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lnTo>
                    <a:pt x="1" y="4411"/>
                  </a:lnTo>
                  <a:cubicBezTo>
                    <a:pt x="1" y="4632"/>
                    <a:pt x="64" y="4884"/>
                    <a:pt x="190" y="5073"/>
                  </a:cubicBezTo>
                  <a:lnTo>
                    <a:pt x="1639" y="7467"/>
                  </a:lnTo>
                  <a:cubicBezTo>
                    <a:pt x="1891" y="7877"/>
                    <a:pt x="2049" y="8097"/>
                    <a:pt x="2049" y="8538"/>
                  </a:cubicBezTo>
                  <a:lnTo>
                    <a:pt x="2049" y="9861"/>
                  </a:lnTo>
                  <a:cubicBezTo>
                    <a:pt x="2049" y="10082"/>
                    <a:pt x="2206" y="10239"/>
                    <a:pt x="2395" y="10239"/>
                  </a:cubicBezTo>
                  <a:lnTo>
                    <a:pt x="5514" y="10239"/>
                  </a:lnTo>
                  <a:lnTo>
                    <a:pt x="5514" y="6364"/>
                  </a:lnTo>
                  <a:cubicBezTo>
                    <a:pt x="5514" y="5986"/>
                    <a:pt x="5357" y="5671"/>
                    <a:pt x="5168" y="5419"/>
                  </a:cubicBezTo>
                  <a:cubicBezTo>
                    <a:pt x="5167" y="5420"/>
                    <a:pt x="5165" y="5421"/>
                    <a:pt x="5163" y="5421"/>
                  </a:cubicBezTo>
                  <a:cubicBezTo>
                    <a:pt x="5042" y="5421"/>
                    <a:pt x="3214" y="3623"/>
                    <a:pt x="3183" y="3592"/>
                  </a:cubicBezTo>
                  <a:cubicBezTo>
                    <a:pt x="3041" y="3432"/>
                    <a:pt x="2828" y="3332"/>
                    <a:pt x="2613" y="3332"/>
                  </a:cubicBezTo>
                  <a:cubicBezTo>
                    <a:pt x="2448" y="3332"/>
                    <a:pt x="2280" y="3392"/>
                    <a:pt x="2143" y="3529"/>
                  </a:cubicBezTo>
                  <a:cubicBezTo>
                    <a:pt x="1891" y="3812"/>
                    <a:pt x="1923" y="4285"/>
                    <a:pt x="2112" y="4442"/>
                  </a:cubicBezTo>
                  <a:lnTo>
                    <a:pt x="3970" y="6301"/>
                  </a:lnTo>
                  <a:cubicBezTo>
                    <a:pt x="4097" y="6427"/>
                    <a:pt x="4097" y="6648"/>
                    <a:pt x="3970" y="6774"/>
                  </a:cubicBezTo>
                  <a:cubicBezTo>
                    <a:pt x="3907" y="6821"/>
                    <a:pt x="3821" y="6845"/>
                    <a:pt x="3734" y="6845"/>
                  </a:cubicBezTo>
                  <a:cubicBezTo>
                    <a:pt x="3648" y="6845"/>
                    <a:pt x="3561" y="6821"/>
                    <a:pt x="3498" y="6774"/>
                  </a:cubicBezTo>
                  <a:lnTo>
                    <a:pt x="1639" y="4915"/>
                  </a:lnTo>
                  <a:cubicBezTo>
                    <a:pt x="1450" y="4726"/>
                    <a:pt x="1324" y="4442"/>
                    <a:pt x="1324" y="4190"/>
                  </a:cubicBezTo>
                  <a:lnTo>
                    <a:pt x="1324" y="662"/>
                  </a:lnTo>
                  <a:cubicBezTo>
                    <a:pt x="1324" y="252"/>
                    <a:pt x="1009" y="0"/>
                    <a:pt x="66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1" name="Google Shape;8644;p63">
              <a:extLst>
                <a:ext uri="{FF2B5EF4-FFF2-40B4-BE49-F238E27FC236}">
                  <a16:creationId xmlns:a16="http://schemas.microsoft.com/office/drawing/2014/main" id="{F02E1F0E-6266-F447-CDB5-D833E397ECB0}"/>
                </a:ext>
              </a:extLst>
            </p:cNvPr>
            <p:cNvSpPr/>
            <p:nvPr/>
          </p:nvSpPr>
          <p:spPr>
            <a:xfrm>
              <a:off x="-30198825" y="3604550"/>
              <a:ext cx="137075" cy="256775"/>
            </a:xfrm>
            <a:custGeom>
              <a:avLst/>
              <a:gdLst/>
              <a:ahLst/>
              <a:cxnLst/>
              <a:rect l="l" t="t" r="r" b="b"/>
              <a:pathLst>
                <a:path w="5483" h="10271" extrusionOk="0">
                  <a:moveTo>
                    <a:pt x="4758" y="0"/>
                  </a:moveTo>
                  <a:cubicBezTo>
                    <a:pt x="4380" y="0"/>
                    <a:pt x="4096" y="315"/>
                    <a:pt x="4096" y="662"/>
                  </a:cubicBezTo>
                  <a:lnTo>
                    <a:pt x="4096" y="4190"/>
                  </a:lnTo>
                  <a:cubicBezTo>
                    <a:pt x="4096" y="4474"/>
                    <a:pt x="3970" y="4758"/>
                    <a:pt x="3781" y="4915"/>
                  </a:cubicBezTo>
                  <a:lnTo>
                    <a:pt x="1922" y="6774"/>
                  </a:lnTo>
                  <a:cubicBezTo>
                    <a:pt x="1875" y="6821"/>
                    <a:pt x="1788" y="6845"/>
                    <a:pt x="1698" y="6845"/>
                  </a:cubicBezTo>
                  <a:cubicBezTo>
                    <a:pt x="1607" y="6845"/>
                    <a:pt x="1513" y="6821"/>
                    <a:pt x="1450" y="6774"/>
                  </a:cubicBezTo>
                  <a:cubicBezTo>
                    <a:pt x="1355" y="6648"/>
                    <a:pt x="1355" y="6427"/>
                    <a:pt x="1450" y="6301"/>
                  </a:cubicBezTo>
                  <a:lnTo>
                    <a:pt x="3308" y="4442"/>
                  </a:lnTo>
                  <a:cubicBezTo>
                    <a:pt x="3497" y="4285"/>
                    <a:pt x="3560" y="3812"/>
                    <a:pt x="3277" y="3529"/>
                  </a:cubicBezTo>
                  <a:cubicBezTo>
                    <a:pt x="3140" y="3392"/>
                    <a:pt x="2972" y="3332"/>
                    <a:pt x="2807" y="3332"/>
                  </a:cubicBezTo>
                  <a:cubicBezTo>
                    <a:pt x="2592" y="3332"/>
                    <a:pt x="2379" y="3432"/>
                    <a:pt x="2237" y="3592"/>
                  </a:cubicBezTo>
                  <a:cubicBezTo>
                    <a:pt x="2237" y="3592"/>
                    <a:pt x="347" y="5419"/>
                    <a:pt x="347" y="5482"/>
                  </a:cubicBezTo>
                  <a:cubicBezTo>
                    <a:pt x="158" y="5671"/>
                    <a:pt x="0" y="6018"/>
                    <a:pt x="0" y="6427"/>
                  </a:cubicBezTo>
                  <a:lnTo>
                    <a:pt x="0" y="8129"/>
                  </a:lnTo>
                  <a:lnTo>
                    <a:pt x="0" y="8412"/>
                  </a:lnTo>
                  <a:lnTo>
                    <a:pt x="0" y="10271"/>
                  </a:lnTo>
                  <a:lnTo>
                    <a:pt x="3088" y="10271"/>
                  </a:lnTo>
                  <a:cubicBezTo>
                    <a:pt x="3277" y="10271"/>
                    <a:pt x="3434" y="10113"/>
                    <a:pt x="3434" y="9924"/>
                  </a:cubicBezTo>
                  <a:lnTo>
                    <a:pt x="3434" y="8570"/>
                  </a:lnTo>
                  <a:cubicBezTo>
                    <a:pt x="3434" y="8129"/>
                    <a:pt x="3623" y="7908"/>
                    <a:pt x="3812" y="7530"/>
                  </a:cubicBezTo>
                  <a:lnTo>
                    <a:pt x="5293" y="5104"/>
                  </a:lnTo>
                  <a:cubicBezTo>
                    <a:pt x="5388" y="4915"/>
                    <a:pt x="5482" y="4663"/>
                    <a:pt x="5482" y="4411"/>
                  </a:cubicBezTo>
                  <a:lnTo>
                    <a:pt x="5482" y="662"/>
                  </a:lnTo>
                  <a:cubicBezTo>
                    <a:pt x="5451" y="284"/>
                    <a:pt x="5136" y="0"/>
                    <a:pt x="47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8645;p63">
              <a:extLst>
                <a:ext uri="{FF2B5EF4-FFF2-40B4-BE49-F238E27FC236}">
                  <a16:creationId xmlns:a16="http://schemas.microsoft.com/office/drawing/2014/main" id="{84E86A55-B3FB-DC90-9F69-867B8D4E2625}"/>
                </a:ext>
              </a:extLst>
            </p:cNvPr>
            <p:cNvSpPr/>
            <p:nvPr/>
          </p:nvSpPr>
          <p:spPr>
            <a:xfrm>
              <a:off x="-30139750" y="3636850"/>
              <a:ext cx="26000" cy="37825"/>
            </a:xfrm>
            <a:custGeom>
              <a:avLst/>
              <a:gdLst/>
              <a:ahLst/>
              <a:cxnLst/>
              <a:rect l="l" t="t" r="r" b="b"/>
              <a:pathLst>
                <a:path w="1040" h="1513" extrusionOk="0">
                  <a:moveTo>
                    <a:pt x="504" y="0"/>
                  </a:moveTo>
                  <a:cubicBezTo>
                    <a:pt x="252" y="32"/>
                    <a:pt x="0" y="284"/>
                    <a:pt x="0" y="567"/>
                  </a:cubicBezTo>
                  <a:lnTo>
                    <a:pt x="0" y="1418"/>
                  </a:lnTo>
                  <a:cubicBezTo>
                    <a:pt x="126" y="1386"/>
                    <a:pt x="252" y="1355"/>
                    <a:pt x="410" y="1355"/>
                  </a:cubicBezTo>
                  <a:cubicBezTo>
                    <a:pt x="630" y="1355"/>
                    <a:pt x="819" y="1386"/>
                    <a:pt x="1040" y="1512"/>
                  </a:cubicBezTo>
                  <a:lnTo>
                    <a:pt x="1040" y="504"/>
                  </a:lnTo>
                  <a:cubicBezTo>
                    <a:pt x="1040" y="252"/>
                    <a:pt x="788" y="0"/>
                    <a:pt x="5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3" name="Google Shape;8646;p63">
              <a:extLst>
                <a:ext uri="{FF2B5EF4-FFF2-40B4-BE49-F238E27FC236}">
                  <a16:creationId xmlns:a16="http://schemas.microsoft.com/office/drawing/2014/main" id="{40E299E8-317D-FB08-5665-E784AEF1615A}"/>
                </a:ext>
              </a:extLst>
            </p:cNvPr>
            <p:cNvSpPr/>
            <p:nvPr/>
          </p:nvSpPr>
          <p:spPr>
            <a:xfrm>
              <a:off x="-30302800" y="3638950"/>
              <a:ext cx="25225" cy="36500"/>
            </a:xfrm>
            <a:custGeom>
              <a:avLst/>
              <a:gdLst/>
              <a:ahLst/>
              <a:cxnLst/>
              <a:rect l="l" t="t" r="r" b="b"/>
              <a:pathLst>
                <a:path w="1009" h="1460" extrusionOk="0">
                  <a:moveTo>
                    <a:pt x="418" y="1"/>
                  </a:moveTo>
                  <a:cubicBezTo>
                    <a:pt x="177" y="1"/>
                    <a:pt x="1" y="229"/>
                    <a:pt x="1" y="483"/>
                  </a:cubicBezTo>
                  <a:lnTo>
                    <a:pt x="1" y="1460"/>
                  </a:lnTo>
                  <a:cubicBezTo>
                    <a:pt x="190" y="1334"/>
                    <a:pt x="379" y="1302"/>
                    <a:pt x="631" y="1302"/>
                  </a:cubicBezTo>
                  <a:cubicBezTo>
                    <a:pt x="725" y="1302"/>
                    <a:pt x="883" y="1334"/>
                    <a:pt x="1009" y="1365"/>
                  </a:cubicBezTo>
                  <a:lnTo>
                    <a:pt x="1009" y="515"/>
                  </a:lnTo>
                  <a:cubicBezTo>
                    <a:pt x="1009" y="231"/>
                    <a:pt x="788" y="11"/>
                    <a:pt x="505" y="11"/>
                  </a:cubicBezTo>
                  <a:cubicBezTo>
                    <a:pt x="475" y="4"/>
                    <a:pt x="446" y="1"/>
                    <a:pt x="41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4" name="Google Shape;8647;p63">
              <a:extLst>
                <a:ext uri="{FF2B5EF4-FFF2-40B4-BE49-F238E27FC236}">
                  <a16:creationId xmlns:a16="http://schemas.microsoft.com/office/drawing/2014/main" id="{D562144D-9903-0C13-66CB-5B4B6D99814B}"/>
                </a:ext>
              </a:extLst>
            </p:cNvPr>
            <p:cNvSpPr/>
            <p:nvPr/>
          </p:nvSpPr>
          <p:spPr>
            <a:xfrm>
              <a:off x="-30242925" y="3569100"/>
              <a:ext cx="68525" cy="68550"/>
            </a:xfrm>
            <a:custGeom>
              <a:avLst/>
              <a:gdLst/>
              <a:ahLst/>
              <a:cxnLst/>
              <a:rect l="l" t="t" r="r" b="b"/>
              <a:pathLst>
                <a:path w="2741" h="2742" extrusionOk="0">
                  <a:moveTo>
                    <a:pt x="1386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74"/>
                    <a:pt x="630" y="2742"/>
                    <a:pt x="1386" y="2742"/>
                  </a:cubicBezTo>
                  <a:cubicBezTo>
                    <a:pt x="2111" y="2742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5" name="Google Shape;8648;p63">
              <a:extLst>
                <a:ext uri="{FF2B5EF4-FFF2-40B4-BE49-F238E27FC236}">
                  <a16:creationId xmlns:a16="http://schemas.microsoft.com/office/drawing/2014/main" id="{1219336E-8298-4A15-4057-8FA90A7E185E}"/>
                </a:ext>
              </a:extLst>
            </p:cNvPr>
            <p:cNvSpPr/>
            <p:nvPr/>
          </p:nvSpPr>
          <p:spPr>
            <a:xfrm>
              <a:off x="-30262625" y="3654950"/>
              <a:ext cx="107925" cy="68550"/>
            </a:xfrm>
            <a:custGeom>
              <a:avLst/>
              <a:gdLst/>
              <a:ahLst/>
              <a:cxnLst/>
              <a:rect l="l" t="t" r="r" b="b"/>
              <a:pathLst>
                <a:path w="4317" h="2742" extrusionOk="0">
                  <a:moveTo>
                    <a:pt x="2174" y="1"/>
                  </a:moveTo>
                  <a:cubicBezTo>
                    <a:pt x="1292" y="1"/>
                    <a:pt x="505" y="379"/>
                    <a:pt x="0" y="1040"/>
                  </a:cubicBezTo>
                  <a:lnTo>
                    <a:pt x="32" y="1103"/>
                  </a:lnTo>
                  <a:cubicBezTo>
                    <a:pt x="946" y="1985"/>
                    <a:pt x="1450" y="2458"/>
                    <a:pt x="1702" y="2742"/>
                  </a:cubicBezTo>
                  <a:lnTo>
                    <a:pt x="2647" y="2742"/>
                  </a:lnTo>
                  <a:lnTo>
                    <a:pt x="4254" y="1135"/>
                  </a:lnTo>
                  <a:lnTo>
                    <a:pt x="4317" y="1040"/>
                  </a:lnTo>
                  <a:cubicBezTo>
                    <a:pt x="3813" y="410"/>
                    <a:pt x="3025" y="1"/>
                    <a:pt x="217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299496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68529-7281-550B-3C8A-7264C5C19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B02AE0F5-6061-E0FF-10C5-E16C01A6CD65}"/>
              </a:ext>
            </a:extLst>
          </p:cNvPr>
          <p:cNvGrpSpPr/>
          <p:nvPr/>
        </p:nvGrpSpPr>
        <p:grpSpPr>
          <a:xfrm>
            <a:off x="5251536" y="1042675"/>
            <a:ext cx="6271680" cy="766196"/>
            <a:chOff x="5292036" y="974450"/>
            <a:chExt cx="5446027" cy="76619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999A46B-00CF-887B-7079-3D17E3ACAB88}"/>
                </a:ext>
              </a:extLst>
            </p:cNvPr>
            <p:cNvSpPr txBox="1"/>
            <p:nvPr/>
          </p:nvSpPr>
          <p:spPr>
            <a:xfrm>
              <a:off x="6230371" y="1052382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MY" altLang="ko-KR" sz="2000" b="1" dirty="0">
                  <a:cs typeface="Arial" pitchFamily="34" charset="0"/>
                </a:rPr>
                <a:t>Requirements Analysis</a:t>
              </a:r>
              <a:endParaRPr lang="ko-KR" altLang="en-US" sz="2000" b="1" dirty="0"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729F2A8-C90E-12BE-67D1-CD9726A56DC5}"/>
                </a:ext>
              </a:extLst>
            </p:cNvPr>
            <p:cNvSpPr txBox="1"/>
            <p:nvPr/>
          </p:nvSpPr>
          <p:spPr>
            <a:xfrm>
              <a:off x="5292036" y="97445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01</a:t>
              </a:r>
              <a:endParaRPr lang="ko-KR" altLang="en-US" sz="3600" b="1" dirty="0"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D28BB7F-D85B-C4E4-C61A-0560AE5A42B3}"/>
                </a:ext>
              </a:extLst>
            </p:cNvPr>
            <p:cNvSpPr txBox="1"/>
            <p:nvPr/>
          </p:nvSpPr>
          <p:spPr>
            <a:xfrm>
              <a:off x="6376998" y="1463647"/>
              <a:ext cx="403420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MY" sz="1200" dirty="0"/>
                <a:t>To analyse and determine the necessary requirements to develop IFoto.</a:t>
              </a:r>
              <a:endParaRPr lang="en-US" sz="1000" dirty="0">
                <a:ea typeface="Roboto Condensed Light" panose="02000000000000000000" pitchFamily="2" charset="0"/>
                <a:cs typeface="Roboto Condensed Light" panose="02000000000000000000" pitchFamily="2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9AD05A9-6EF5-AFC7-2121-E9166B67E707}"/>
              </a:ext>
            </a:extLst>
          </p:cNvPr>
          <p:cNvGrpSpPr/>
          <p:nvPr/>
        </p:nvGrpSpPr>
        <p:grpSpPr>
          <a:xfrm>
            <a:off x="5251536" y="2293026"/>
            <a:ext cx="6271680" cy="950862"/>
            <a:chOff x="5292036" y="974450"/>
            <a:chExt cx="5446027" cy="95086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82FA03-AA5F-606A-C8A1-0D0F5C4B033E}"/>
                </a:ext>
              </a:extLst>
            </p:cNvPr>
            <p:cNvSpPr txBox="1"/>
            <p:nvPr/>
          </p:nvSpPr>
          <p:spPr>
            <a:xfrm>
              <a:off x="6230371" y="1052382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MY" altLang="ko-KR" sz="2000" b="1" dirty="0">
                  <a:cs typeface="Arial" pitchFamily="34" charset="0"/>
                </a:rPr>
                <a:t>System Design</a:t>
              </a:r>
              <a:endParaRPr lang="ko-KR" altLang="en-US" sz="2000" b="1" dirty="0"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1A5D2F-C0E9-DC35-34FD-5DD65F6D3FA2}"/>
                </a:ext>
              </a:extLst>
            </p:cNvPr>
            <p:cNvSpPr txBox="1"/>
            <p:nvPr/>
          </p:nvSpPr>
          <p:spPr>
            <a:xfrm>
              <a:off x="5292036" y="97445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02</a:t>
              </a:r>
              <a:endParaRPr lang="ko-KR" altLang="en-US" sz="3600" b="1" dirty="0"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AD5FD46-3468-5CAA-9ABF-C60BEEAEDB46}"/>
                </a:ext>
              </a:extLst>
            </p:cNvPr>
            <p:cNvSpPr txBox="1"/>
            <p:nvPr/>
          </p:nvSpPr>
          <p:spPr>
            <a:xfrm>
              <a:off x="6376998" y="1463647"/>
              <a:ext cx="4034202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GB" sz="1200" dirty="0"/>
                <a:t>To design a web-based application that ensures intuitive interaction and is easy for users to navigate.</a:t>
              </a:r>
              <a:endParaRPr lang="en-US" sz="1200" dirty="0">
                <a:ea typeface="Roboto Condensed Light" panose="02000000000000000000" pitchFamily="2" charset="0"/>
                <a:cs typeface="Roboto Condensed Light" panose="02000000000000000000" pitchFamily="2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AD099C2-723B-17C0-E593-051D79C24A9D}"/>
              </a:ext>
            </a:extLst>
          </p:cNvPr>
          <p:cNvGrpSpPr/>
          <p:nvPr/>
        </p:nvGrpSpPr>
        <p:grpSpPr>
          <a:xfrm>
            <a:off x="5251536" y="3544645"/>
            <a:ext cx="6271680" cy="766196"/>
            <a:chOff x="5292036" y="974450"/>
            <a:chExt cx="5446027" cy="76619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E7256F1-60D9-56D5-6C69-D1060F317CC8}"/>
                </a:ext>
              </a:extLst>
            </p:cNvPr>
            <p:cNvSpPr txBox="1"/>
            <p:nvPr/>
          </p:nvSpPr>
          <p:spPr>
            <a:xfrm>
              <a:off x="6230371" y="1052382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MY" altLang="ko-KR" sz="2000" b="1" dirty="0">
                  <a:cs typeface="Arial" pitchFamily="34" charset="0"/>
                </a:rPr>
                <a:t>System Implementation</a:t>
              </a:r>
              <a:endParaRPr lang="ko-KR" altLang="en-US" sz="2000" b="1" dirty="0"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44837E-F116-43EE-E982-9F988EAD4B5D}"/>
                </a:ext>
              </a:extLst>
            </p:cNvPr>
            <p:cNvSpPr txBox="1"/>
            <p:nvPr/>
          </p:nvSpPr>
          <p:spPr>
            <a:xfrm>
              <a:off x="5292036" y="97445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03</a:t>
              </a:r>
              <a:endParaRPr lang="ko-KR" altLang="en-US" sz="3600" b="1" dirty="0"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8A76E4C-35C9-A09E-E7E5-DDA83A254035}"/>
                </a:ext>
              </a:extLst>
            </p:cNvPr>
            <p:cNvSpPr txBox="1"/>
            <p:nvPr/>
          </p:nvSpPr>
          <p:spPr>
            <a:xfrm>
              <a:off x="6376998" y="1463647"/>
              <a:ext cx="4034202" cy="276999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MY" sz="1200" dirty="0"/>
                <a:t>To develop IFoto based on the stakeholders’ requirements.</a:t>
              </a:r>
              <a:endParaRPr lang="en-US" sz="1200" dirty="0">
                <a:ea typeface="Roboto Condensed Light" panose="02000000000000000000" pitchFamily="2" charset="0"/>
                <a:cs typeface="Roboto Condensed Light" panose="02000000000000000000" pitchFamily="2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E6C6B3C-5863-9C03-FF0F-671F36E2D9B5}"/>
              </a:ext>
            </a:extLst>
          </p:cNvPr>
          <p:cNvGrpSpPr/>
          <p:nvPr/>
        </p:nvGrpSpPr>
        <p:grpSpPr>
          <a:xfrm>
            <a:off x="5251536" y="4798495"/>
            <a:ext cx="6271680" cy="950862"/>
            <a:chOff x="5292036" y="974450"/>
            <a:chExt cx="5446027" cy="950862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E4C510B-FA59-0956-2D80-5EBA840CFA25}"/>
                </a:ext>
              </a:extLst>
            </p:cNvPr>
            <p:cNvSpPr txBox="1"/>
            <p:nvPr/>
          </p:nvSpPr>
          <p:spPr>
            <a:xfrm>
              <a:off x="6230371" y="1052382"/>
              <a:ext cx="4507692" cy="4001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MY" altLang="ko-KR" sz="2000" b="1" dirty="0">
                  <a:cs typeface="Arial" pitchFamily="34" charset="0"/>
                </a:rPr>
                <a:t>System Testing</a:t>
              </a:r>
              <a:endParaRPr lang="ko-KR" altLang="en-US" sz="2000" b="1" dirty="0">
                <a:cs typeface="Arial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15AA26B3-CDD8-DC31-76B0-376BF26512BB}"/>
                </a:ext>
              </a:extLst>
            </p:cNvPr>
            <p:cNvSpPr txBox="1"/>
            <p:nvPr/>
          </p:nvSpPr>
          <p:spPr>
            <a:xfrm>
              <a:off x="5292036" y="97445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cs typeface="Arial" pitchFamily="34" charset="0"/>
                </a:rPr>
                <a:t>04</a:t>
              </a:r>
              <a:endParaRPr lang="ko-KR" altLang="en-US" sz="3600" b="1" dirty="0">
                <a:cs typeface="Arial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0A4A450-885E-6CEC-4DAA-1DA753D7A8C1}"/>
                </a:ext>
              </a:extLst>
            </p:cNvPr>
            <p:cNvSpPr txBox="1"/>
            <p:nvPr/>
          </p:nvSpPr>
          <p:spPr>
            <a:xfrm>
              <a:off x="6376998" y="1463647"/>
              <a:ext cx="4034202" cy="461665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r>
                <a:rPr lang="en-MY" sz="1200" dirty="0"/>
                <a:t>To manage the testing process on functionality and non-functionality of IFoto with the stakeholders.</a:t>
              </a:r>
              <a:endParaRPr lang="en-US" sz="1200" dirty="0">
                <a:ea typeface="Roboto Condensed Light" panose="02000000000000000000" pitchFamily="2" charset="0"/>
                <a:cs typeface="Roboto Condensed Light" panose="02000000000000000000" pitchFamily="2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C484941-0BC3-8193-BD31-3C67970EB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5B5C98-ED56-1D7B-4B91-5A5AD3D1B2F5}"/>
              </a:ext>
            </a:extLst>
          </p:cNvPr>
          <p:cNvSpPr txBox="1"/>
          <p:nvPr/>
        </p:nvSpPr>
        <p:spPr>
          <a:xfrm>
            <a:off x="530274" y="2251081"/>
            <a:ext cx="3242736" cy="219380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defRPr/>
            </a:pPr>
            <a:r>
              <a:rPr lang="en-MY" sz="4800" b="1" dirty="0">
                <a:solidFill>
                  <a:schemeClr val="bg1"/>
                </a:solidFill>
                <a:latin typeface="+mj-lt"/>
                <a:cs typeface="Lato" panose="020F0502020204030203" pitchFamily="34" charset="0"/>
              </a:rPr>
              <a:t>Project Objectives</a:t>
            </a:r>
            <a:endParaRPr lang="ru-RU" sz="4800" b="1" dirty="0">
              <a:solidFill>
                <a:schemeClr val="bg1"/>
              </a:solidFill>
              <a:latin typeface="+mj-lt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95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3A43CD-705F-92EB-BEFE-EE3D1C128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0BEFC-B65E-1269-981C-462ABA2F0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Project Scope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A9063B6-6216-F800-5C46-5929B62622D0}"/>
              </a:ext>
            </a:extLst>
          </p:cNvPr>
          <p:cNvGrpSpPr/>
          <p:nvPr/>
        </p:nvGrpSpPr>
        <p:grpSpPr>
          <a:xfrm>
            <a:off x="958776" y="2971191"/>
            <a:ext cx="3971908" cy="1077218"/>
            <a:chOff x="958776" y="4123863"/>
            <a:chExt cx="3971908" cy="107721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1191CE-556D-705D-A91C-EC120ACF5BC3}"/>
                </a:ext>
              </a:extLst>
            </p:cNvPr>
            <p:cNvSpPr txBox="1"/>
            <p:nvPr/>
          </p:nvSpPr>
          <p:spPr>
            <a:xfrm>
              <a:off x="1253093" y="4123863"/>
              <a:ext cx="3677591" cy="107721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just"/>
              <a:r>
                <a:rPr lang="en-MY" sz="1600" dirty="0"/>
                <a:t>The system includes four main users for Administrators, Equipment Executive Committee, Equipment Committee Member, and User.</a:t>
              </a:r>
              <a:endParaRPr lang="en-US" sz="1100" dirty="0">
                <a:ea typeface="Roboto Condensed Light" panose="02000000000000000000" pitchFamily="2" charset="0"/>
                <a:cs typeface="Roboto Condensed Light" panose="02000000000000000000" pitchFamily="2" charset="0"/>
              </a:endParaRPr>
            </a:p>
          </p:txBody>
        </p:sp>
        <p:sp>
          <p:nvSpPr>
            <p:cNvPr id="29" name="Chevron 2">
              <a:extLst>
                <a:ext uri="{FF2B5EF4-FFF2-40B4-BE49-F238E27FC236}">
                  <a16:creationId xmlns:a16="http://schemas.microsoft.com/office/drawing/2014/main" id="{6700189A-51E2-9D8C-483F-202A9AD0930E}"/>
                </a:ext>
              </a:extLst>
            </p:cNvPr>
            <p:cNvSpPr/>
            <p:nvPr/>
          </p:nvSpPr>
          <p:spPr>
            <a:xfrm rot="5400000">
              <a:off x="957470" y="4211791"/>
              <a:ext cx="206950" cy="204338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0F2E842-FD04-8147-17E2-BDB46081F3B7}"/>
              </a:ext>
            </a:extLst>
          </p:cNvPr>
          <p:cNvGrpSpPr/>
          <p:nvPr/>
        </p:nvGrpSpPr>
        <p:grpSpPr>
          <a:xfrm>
            <a:off x="955690" y="1758285"/>
            <a:ext cx="3974994" cy="1077218"/>
            <a:chOff x="955691" y="1632063"/>
            <a:chExt cx="3974994" cy="1077218"/>
          </a:xfrm>
        </p:grpSpPr>
        <p:sp>
          <p:nvSpPr>
            <p:cNvPr id="28" name="Chevron 2">
              <a:extLst>
                <a:ext uri="{FF2B5EF4-FFF2-40B4-BE49-F238E27FC236}">
                  <a16:creationId xmlns:a16="http://schemas.microsoft.com/office/drawing/2014/main" id="{83929AA8-C52C-3979-9AE6-653568EBA4BC}"/>
                </a:ext>
              </a:extLst>
            </p:cNvPr>
            <p:cNvSpPr/>
            <p:nvPr/>
          </p:nvSpPr>
          <p:spPr>
            <a:xfrm rot="5400000">
              <a:off x="954385" y="1701460"/>
              <a:ext cx="206950" cy="204338"/>
            </a:xfrm>
            <a:custGeom>
              <a:avLst/>
              <a:gdLst/>
              <a:ahLst/>
              <a:cxnLst/>
              <a:rect l="l" t="t" r="r" b="b"/>
              <a:pathLst>
                <a:path w="3830741" h="3782395">
                  <a:moveTo>
                    <a:pt x="272737" y="3782395"/>
                  </a:moveTo>
                  <a:lnTo>
                    <a:pt x="272737" y="1129329"/>
                  </a:lnTo>
                  <a:cubicBezTo>
                    <a:pt x="368718" y="1192933"/>
                    <a:pt x="457831" y="1251924"/>
                    <a:pt x="541946" y="1307175"/>
                  </a:cubicBezTo>
                  <a:lnTo>
                    <a:pt x="541946" y="3513186"/>
                  </a:lnTo>
                  <a:lnTo>
                    <a:pt x="3561532" y="3513186"/>
                  </a:lnTo>
                  <a:lnTo>
                    <a:pt x="3561532" y="1985872"/>
                  </a:lnTo>
                  <a:lnTo>
                    <a:pt x="3590324" y="1967561"/>
                  </a:lnTo>
                  <a:cubicBezTo>
                    <a:pt x="3580733" y="1962993"/>
                    <a:pt x="3571122" y="1958413"/>
                    <a:pt x="3561532" y="1953733"/>
                  </a:cubicBezTo>
                  <a:lnTo>
                    <a:pt x="3561532" y="522839"/>
                  </a:lnTo>
                  <a:lnTo>
                    <a:pt x="881682" y="522839"/>
                  </a:lnTo>
                  <a:cubicBezTo>
                    <a:pt x="739027" y="434224"/>
                    <a:pt x="600115" y="344664"/>
                    <a:pt x="466828" y="253630"/>
                  </a:cubicBezTo>
                  <a:lnTo>
                    <a:pt x="3830741" y="253630"/>
                  </a:lnTo>
                  <a:lnTo>
                    <a:pt x="3830741" y="3782395"/>
                  </a:lnTo>
                  <a:close/>
                  <a:moveTo>
                    <a:pt x="0" y="0"/>
                  </a:moveTo>
                  <a:cubicBezTo>
                    <a:pt x="678168" y="716943"/>
                    <a:pt x="2221880" y="1454406"/>
                    <a:pt x="3416058" y="1983649"/>
                  </a:cubicBezTo>
                  <a:cubicBezTo>
                    <a:pt x="2906515" y="2315100"/>
                    <a:pt x="1976707" y="2643252"/>
                    <a:pt x="1914290" y="3355250"/>
                  </a:cubicBezTo>
                  <a:lnTo>
                    <a:pt x="1318205" y="3154450"/>
                  </a:lnTo>
                  <a:cubicBezTo>
                    <a:pt x="1531531" y="2503259"/>
                    <a:pt x="1765419" y="2324696"/>
                    <a:pt x="2221606" y="1999551"/>
                  </a:cubicBezTo>
                  <a:cubicBezTo>
                    <a:pt x="1369032" y="1616387"/>
                    <a:pt x="1025337" y="1447905"/>
                    <a:pt x="21688" y="786442"/>
                  </a:cubicBezTo>
                  <a:cubicBezTo>
                    <a:pt x="14534" y="524743"/>
                    <a:pt x="14718" y="351758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186B236-9220-7D50-8E1F-555B1B63BB76}"/>
                </a:ext>
              </a:extLst>
            </p:cNvPr>
            <p:cNvSpPr txBox="1"/>
            <p:nvPr/>
          </p:nvSpPr>
          <p:spPr>
            <a:xfrm>
              <a:off x="1253094" y="1632063"/>
              <a:ext cx="3677591" cy="1077218"/>
            </a:xfrm>
            <a:prstGeom prst="rect">
              <a:avLst/>
            </a:prstGeom>
            <a:noFill/>
          </p:spPr>
          <p:txBody>
            <a:bodyPr wrap="square" lIns="0" rIns="0" rtlCol="0">
              <a:spAutoFit/>
            </a:bodyPr>
            <a:lstStyle/>
            <a:p>
              <a:pPr algn="just"/>
              <a:r>
                <a:rPr lang="en-MY" sz="1600" dirty="0"/>
                <a:t>The Inventory Management System for Kelab Fotokreatif (IFoto) is built as web application for broader range of device accessibility.</a:t>
              </a:r>
              <a:endParaRPr lang="en-US" sz="1100" dirty="0">
                <a:ea typeface="Roboto Condensed Light" panose="02000000000000000000" pitchFamily="2" charset="0"/>
                <a:cs typeface="Roboto Condensed Light" panose="02000000000000000000" pitchFamily="2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33EC832-44BC-E000-8C12-C11FD66FEE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8075"/>
            <a:ext cx="1951264" cy="146845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98F8B74A-5C1A-60F1-3E12-BC520C49A0B2}"/>
              </a:ext>
            </a:extLst>
          </p:cNvPr>
          <p:cNvGrpSpPr/>
          <p:nvPr/>
        </p:nvGrpSpPr>
        <p:grpSpPr>
          <a:xfrm>
            <a:off x="5656901" y="1758285"/>
            <a:ext cx="2253103" cy="2148786"/>
            <a:chOff x="5656901" y="1758285"/>
            <a:chExt cx="2253103" cy="214878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54AB12-210D-6081-A840-E9684DDA1FFA}"/>
                </a:ext>
              </a:extLst>
            </p:cNvPr>
            <p:cNvGrpSpPr/>
            <p:nvPr/>
          </p:nvGrpSpPr>
          <p:grpSpPr>
            <a:xfrm>
              <a:off x="5656901" y="1758285"/>
              <a:ext cx="2253103" cy="2148786"/>
              <a:chOff x="1273403" y="4425847"/>
              <a:chExt cx="1604417" cy="1536971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033F9110-5767-CAA8-ED63-BCEAB5E9B496}"/>
                  </a:ext>
                </a:extLst>
              </p:cNvPr>
              <p:cNvSpPr/>
              <p:nvPr/>
            </p:nvSpPr>
            <p:spPr>
              <a:xfrm>
                <a:off x="1273403" y="4425847"/>
                <a:ext cx="1604417" cy="1536971"/>
              </a:xfrm>
              <a:prstGeom prst="round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 Placeholder 22">
                <a:extLst>
                  <a:ext uri="{FF2B5EF4-FFF2-40B4-BE49-F238E27FC236}">
                    <a16:creationId xmlns:a16="http://schemas.microsoft.com/office/drawing/2014/main" id="{450189EC-67F1-5C30-18EE-04F720DBA7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36677" y="4486740"/>
                <a:ext cx="905786" cy="485535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7155878-9F4D-A3F2-F40F-9D1E95102E70}"/>
                  </a:ext>
                </a:extLst>
              </p:cNvPr>
              <p:cNvSpPr txBox="1"/>
              <p:nvPr/>
            </p:nvSpPr>
            <p:spPr>
              <a:xfrm>
                <a:off x="1378609" y="4931307"/>
                <a:ext cx="1406228" cy="2201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altLang="ko-KR" sz="1400" b="1" dirty="0">
                    <a:solidFill>
                      <a:schemeClr val="bg1"/>
                    </a:solidFill>
                    <a:cs typeface="Arial" pitchFamily="34" charset="0"/>
                  </a:rPr>
                  <a:t>Administrator</a:t>
                </a:r>
                <a:endParaRPr lang="ko-KR" altLang="en-US" sz="1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775209F-DB3C-8421-4B8B-C78F65350831}"/>
                </a:ext>
              </a:extLst>
            </p:cNvPr>
            <p:cNvSpPr txBox="1"/>
            <p:nvPr/>
          </p:nvSpPr>
          <p:spPr>
            <a:xfrm>
              <a:off x="5920267" y="2840917"/>
              <a:ext cx="17263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MY" sz="12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manage the club member roles and event.</a:t>
              </a:r>
              <a:endParaRPr lang="en-MY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63F0596-DC86-DECF-7DCB-32D79EE770E4}"/>
              </a:ext>
            </a:extLst>
          </p:cNvPr>
          <p:cNvGrpSpPr/>
          <p:nvPr/>
        </p:nvGrpSpPr>
        <p:grpSpPr>
          <a:xfrm>
            <a:off x="5664831" y="4314278"/>
            <a:ext cx="2253103" cy="1966939"/>
            <a:chOff x="5664831" y="4452519"/>
            <a:chExt cx="2253103" cy="196693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CE7849E-089C-63CF-02F1-2723666D2C91}"/>
                </a:ext>
              </a:extLst>
            </p:cNvPr>
            <p:cNvGrpSpPr/>
            <p:nvPr/>
          </p:nvGrpSpPr>
          <p:grpSpPr>
            <a:xfrm>
              <a:off x="5664831" y="4452519"/>
              <a:ext cx="2253103" cy="1966939"/>
              <a:chOff x="3168458" y="4425847"/>
              <a:chExt cx="1604417" cy="1536971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0031B9BC-F528-63F7-3F3D-E97121A887E6}"/>
                  </a:ext>
                </a:extLst>
              </p:cNvPr>
              <p:cNvSpPr/>
              <p:nvPr/>
            </p:nvSpPr>
            <p:spPr>
              <a:xfrm>
                <a:off x="3168458" y="4425847"/>
                <a:ext cx="1604417" cy="1536971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 Placeholder 22">
                <a:extLst>
                  <a:ext uri="{FF2B5EF4-FFF2-40B4-BE49-F238E27FC236}">
                    <a16:creationId xmlns:a16="http://schemas.microsoft.com/office/drawing/2014/main" id="{D3E2B11E-D946-FCC6-AA85-90A4EDA3EA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14947" y="4486740"/>
                <a:ext cx="905786" cy="485535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6FA4FB7-FDFB-CAC4-E61F-824FA96C99FE}"/>
                  </a:ext>
                </a:extLst>
              </p:cNvPr>
              <p:cNvSpPr txBox="1"/>
              <p:nvPr/>
            </p:nvSpPr>
            <p:spPr>
              <a:xfrm>
                <a:off x="3261904" y="4871167"/>
                <a:ext cx="14062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Equipment Executive Committee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13D168E-B16A-6C5A-03D6-092B71CA2E6F}"/>
                </a:ext>
              </a:extLst>
            </p:cNvPr>
            <p:cNvSpPr txBox="1"/>
            <p:nvPr/>
          </p:nvSpPr>
          <p:spPr>
            <a:xfrm>
              <a:off x="5939869" y="5461187"/>
              <a:ext cx="172636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MY" sz="1200" dirty="0">
                  <a:solidFill>
                    <a:schemeClr val="bg1"/>
                  </a:solidFill>
                </a:rPr>
                <a:t>monitor and manage the club’s equipment and equipment booking workflow.</a:t>
              </a:r>
              <a:endParaRPr lang="en-MY" sz="1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224C88F-4928-21B0-1208-AA22FB664AB3}"/>
              </a:ext>
            </a:extLst>
          </p:cNvPr>
          <p:cNvGrpSpPr/>
          <p:nvPr/>
        </p:nvGrpSpPr>
        <p:grpSpPr>
          <a:xfrm>
            <a:off x="8349389" y="1782327"/>
            <a:ext cx="2339729" cy="2148786"/>
            <a:chOff x="8687702" y="4470275"/>
            <a:chExt cx="2253103" cy="196693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BC52BDD-DB76-D35D-3B9F-9134C2CF76A9}"/>
                </a:ext>
              </a:extLst>
            </p:cNvPr>
            <p:cNvGrpSpPr/>
            <p:nvPr/>
          </p:nvGrpSpPr>
          <p:grpSpPr>
            <a:xfrm>
              <a:off x="8687702" y="4470275"/>
              <a:ext cx="2253103" cy="1966939"/>
              <a:chOff x="5063513" y="4425847"/>
              <a:chExt cx="1604417" cy="153697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41CABDDF-B881-AABF-B90C-EDE5ED4A93EE}"/>
                  </a:ext>
                </a:extLst>
              </p:cNvPr>
              <p:cNvSpPr/>
              <p:nvPr/>
            </p:nvSpPr>
            <p:spPr>
              <a:xfrm>
                <a:off x="5063513" y="4425847"/>
                <a:ext cx="1604417" cy="1536971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Text Placeholder 22">
                <a:extLst>
                  <a:ext uri="{FF2B5EF4-FFF2-40B4-BE49-F238E27FC236}">
                    <a16:creationId xmlns:a16="http://schemas.microsoft.com/office/drawing/2014/main" id="{C1DF7B17-95B5-C9D9-4B39-BBA96AC2E4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34956" y="4486740"/>
                <a:ext cx="905786" cy="485535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03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B3834E2-3FF4-DC2C-7CC9-8E18C42D58EC}"/>
                  </a:ext>
                </a:extLst>
              </p:cNvPr>
              <p:cNvSpPr txBox="1"/>
              <p:nvPr/>
            </p:nvSpPr>
            <p:spPr>
              <a:xfrm>
                <a:off x="5188224" y="4871167"/>
                <a:ext cx="14154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MY" altLang="ko-KR" sz="1200" b="1" dirty="0">
                    <a:solidFill>
                      <a:schemeClr val="bg1"/>
                    </a:solidFill>
                    <a:cs typeface="Arial" pitchFamily="34" charset="0"/>
                  </a:rPr>
                  <a:t>Equipment Committee Member</a:t>
                </a:r>
                <a:endParaRPr lang="ko-KR" altLang="en-US" sz="12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FB6CB9B-02E1-5F3A-F4EC-93799AFE0619}"/>
                </a:ext>
              </a:extLst>
            </p:cNvPr>
            <p:cNvSpPr txBox="1"/>
            <p:nvPr/>
          </p:nvSpPr>
          <p:spPr>
            <a:xfrm>
              <a:off x="9049924" y="5542941"/>
              <a:ext cx="161350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MY" sz="12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can request for the club’s equipment for an event.</a:t>
              </a:r>
              <a:endParaRPr lang="en-MY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E40C420-E4BA-9DC8-75E0-5523950B9794}"/>
              </a:ext>
            </a:extLst>
          </p:cNvPr>
          <p:cNvGrpSpPr/>
          <p:nvPr/>
        </p:nvGrpSpPr>
        <p:grpSpPr>
          <a:xfrm>
            <a:off x="8349389" y="4314277"/>
            <a:ext cx="2253103" cy="1966940"/>
            <a:chOff x="8699052" y="1751581"/>
            <a:chExt cx="2253103" cy="215549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FFB03D7-B9BA-6A60-6156-2988451C8AE5}"/>
                </a:ext>
              </a:extLst>
            </p:cNvPr>
            <p:cNvGrpSpPr/>
            <p:nvPr/>
          </p:nvGrpSpPr>
          <p:grpSpPr>
            <a:xfrm>
              <a:off x="8699052" y="1751581"/>
              <a:ext cx="2253103" cy="2155490"/>
              <a:chOff x="6956378" y="4425847"/>
              <a:chExt cx="1604417" cy="1536971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4F8A115-15A6-F6CD-BB1E-32C3D10DDC8C}"/>
                  </a:ext>
                </a:extLst>
              </p:cNvPr>
              <p:cNvSpPr/>
              <p:nvPr/>
            </p:nvSpPr>
            <p:spPr>
              <a:xfrm>
                <a:off x="6956378" y="4425847"/>
                <a:ext cx="1604417" cy="1536971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Text Placeholder 22">
                <a:extLst>
                  <a:ext uri="{FF2B5EF4-FFF2-40B4-BE49-F238E27FC236}">
                    <a16:creationId xmlns:a16="http://schemas.microsoft.com/office/drawing/2014/main" id="{8BF55DD6-915F-719F-6CBB-0663D854BCF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27821" y="4486740"/>
                <a:ext cx="905786" cy="485535"/>
              </a:xfrm>
              <a:prstGeom prst="rect">
                <a:avLst/>
              </a:prstGeom>
            </p:spPr>
            <p:txBody>
              <a:bodyPr anchor="ctr"/>
              <a:lstStyle>
                <a:lvl1pPr marL="342900" indent="-3429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1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:r>
                  <a:rPr lang="en-US" altLang="ko-KR" sz="2800" b="1" dirty="0">
                    <a:solidFill>
                      <a:schemeClr val="bg1"/>
                    </a:solidFill>
                    <a:cs typeface="Arial" pitchFamily="34" charset="0"/>
                  </a:rPr>
                  <a:t>04</a:t>
                </a:r>
              </a:p>
            </p:txBody>
          </p:sp>
          <p:grpSp>
            <p:nvGrpSpPr>
              <p:cNvPr id="6" name="Group 24">
                <a:extLst>
                  <a:ext uri="{FF2B5EF4-FFF2-40B4-BE49-F238E27FC236}">
                    <a16:creationId xmlns:a16="http://schemas.microsoft.com/office/drawing/2014/main" id="{76101DC8-6126-92E0-CBDA-44567FAC080C}"/>
                  </a:ext>
                </a:extLst>
              </p:cNvPr>
              <p:cNvGrpSpPr/>
              <p:nvPr/>
            </p:nvGrpSpPr>
            <p:grpSpPr>
              <a:xfrm>
                <a:off x="7049444" y="4897701"/>
                <a:ext cx="1418284" cy="689465"/>
                <a:chOff x="2551707" y="4147847"/>
                <a:chExt cx="2357001" cy="689465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0448329-7158-5541-6CF1-6EF2C85A90F7}"/>
                    </a:ext>
                  </a:extLst>
                </p:cNvPr>
                <p:cNvSpPr txBox="1"/>
                <p:nvPr/>
              </p:nvSpPr>
              <p:spPr>
                <a:xfrm>
                  <a:off x="2551707" y="4560313"/>
                  <a:ext cx="2357001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endParaRPr lang="en-US" altLang="ko-KR" sz="1200" dirty="0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99547556-3AD0-F6CD-C808-F1A2C3277A08}"/>
                    </a:ext>
                  </a:extLst>
                </p:cNvPr>
                <p:cNvSpPr txBox="1"/>
                <p:nvPr/>
              </p:nvSpPr>
              <p:spPr>
                <a:xfrm>
                  <a:off x="2551707" y="4147847"/>
                  <a:ext cx="2336966" cy="2404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MY" altLang="ko-KR" sz="1400" b="1" dirty="0">
                      <a:solidFill>
                        <a:schemeClr val="bg1"/>
                      </a:solidFill>
                      <a:cs typeface="Arial" pitchFamily="34" charset="0"/>
                    </a:rPr>
                    <a:t>User</a:t>
                  </a:r>
                  <a:endParaRPr lang="ko-KR" altLang="en-US" sz="1400" b="1" dirty="0">
                    <a:solidFill>
                      <a:schemeClr val="bg1"/>
                    </a:solidFill>
                    <a:cs typeface="Arial" pitchFamily="34" charset="0"/>
                  </a:endParaRPr>
                </a:p>
              </p:txBody>
            </p:sp>
          </p:grp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CD13E87-26EA-BD5C-B4BE-E3ED59354FC9}"/>
                </a:ext>
              </a:extLst>
            </p:cNvPr>
            <p:cNvSpPr txBox="1"/>
            <p:nvPr/>
          </p:nvSpPr>
          <p:spPr>
            <a:xfrm>
              <a:off x="8988334" y="2729753"/>
              <a:ext cx="165183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en-MY" sz="1200" dirty="0">
                  <a:solidFill>
                    <a:schemeClr val="bg1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rPr>
                <a:t>rent club’s equipment and make payment through the web application.</a:t>
              </a:r>
              <a:endParaRPr lang="en-MY" sz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6550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CE9CA-4EBC-79CA-1980-3046864A5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CB86E5D-B36C-EA72-2DF5-BA4E4B520F46}"/>
              </a:ext>
            </a:extLst>
          </p:cNvPr>
          <p:cNvSpPr txBox="1"/>
          <p:nvPr/>
        </p:nvSpPr>
        <p:spPr>
          <a:xfrm>
            <a:off x="3009815" y="2744095"/>
            <a:ext cx="6172367" cy="1210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defRPr/>
            </a:pPr>
            <a:r>
              <a:rPr lang="en-MY" sz="5400" b="1" dirty="0">
                <a:solidFill>
                  <a:schemeClr val="bg1"/>
                </a:solidFill>
                <a:latin typeface="+mj-lt"/>
                <a:cs typeface="Lato" panose="020F0502020204030203" pitchFamily="34" charset="0"/>
              </a:rPr>
              <a:t>LITERATURE REVIEW</a:t>
            </a:r>
            <a:endParaRPr lang="ru-RU" sz="5400" b="1" dirty="0">
              <a:solidFill>
                <a:schemeClr val="bg1"/>
              </a:solidFill>
              <a:latin typeface="+mj-lt"/>
              <a:cs typeface="Lato" panose="020F050202020403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2F996-61EE-EFCC-3D74-C362C98C9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448" y="6560382"/>
            <a:ext cx="1943103" cy="14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07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E4974-660A-2A1A-EA95-1A6660806D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009BCA0-44CF-BCC2-72A7-4C2E4F620E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9501"/>
            <a:ext cx="9144000" cy="715315"/>
          </a:xfrm>
        </p:spPr>
        <p:txBody>
          <a:bodyPr>
            <a:normAutofit/>
          </a:bodyPr>
          <a:lstStyle/>
          <a:p>
            <a:r>
              <a:rPr lang="en-US" sz="3600" b="1" dirty="0"/>
              <a:t>Current System Analysis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79893C-2F7E-AC19-8932-66033BE3C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018" y="6594272"/>
            <a:ext cx="1951264" cy="14684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B132C56-2F90-5252-3ED4-A51D626EB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2239798"/>
              </p:ext>
            </p:extLst>
          </p:nvPr>
        </p:nvGraphicFramePr>
        <p:xfrm>
          <a:off x="1524000" y="1587143"/>
          <a:ext cx="9144000" cy="48266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val="1773535930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5549089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969149597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41629387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Features</a:t>
                      </a:r>
                      <a:endParaRPr lang="en-MY" sz="14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Rentman</a:t>
                      </a:r>
                      <a:endParaRPr lang="en-MY" sz="14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Cheqroom</a:t>
                      </a:r>
                      <a:endParaRPr lang="en-MY" sz="14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IFoto</a:t>
                      </a:r>
                      <a:endParaRPr lang="en-MY" sz="14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7958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Target Users</a:t>
                      </a:r>
                      <a:endParaRPr lang="en-MY" sz="12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MY" sz="12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Professional AV Industries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Schools, universities, and corporate IT teams</a:t>
                      </a:r>
                      <a:endParaRPr lang="en-MY" sz="12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Kelab Fotokreatif</a:t>
                      </a:r>
                      <a:endParaRPr lang="en-MY" sz="12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1607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Purpose</a:t>
                      </a:r>
                      <a:endParaRPr lang="en-MY" sz="12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Equipment rental, crew scheduling, logistics</a:t>
                      </a:r>
                      <a:endParaRPr lang="en-MY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Equipment check-in/check-out and asset tracking</a:t>
                      </a:r>
                      <a:endParaRPr lang="en-MY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GB" sz="1200" dirty="0"/>
                        <a:t>Club-oriented equipment management and rental system</a:t>
                      </a:r>
                      <a:endParaRPr lang="en-MY" sz="12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353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Supports External Rentals</a:t>
                      </a:r>
                      <a:endParaRPr lang="en-MY" sz="12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MY" sz="12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MY" sz="12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MY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6743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Multi-role Access</a:t>
                      </a:r>
                      <a:endParaRPr lang="en-MY" sz="12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MY" sz="12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MY" sz="12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MY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2122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Real-time Availability Tracking</a:t>
                      </a:r>
                      <a:endParaRPr lang="en-MY" sz="12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MY" sz="12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MY" sz="12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MY" sz="12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8595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Mobile Accessibility</a:t>
                      </a:r>
                      <a:endParaRPr lang="en-MY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MY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MY" sz="12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MY" sz="12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89244104"/>
                  </a:ext>
                </a:extLst>
              </a:tr>
              <a:tr h="357790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Online Payment Integration, Receipt and Invoice Generation</a:t>
                      </a:r>
                      <a:endParaRPr lang="en-MY" sz="12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MY" sz="12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MY" sz="12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MY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86805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Event-Based Equipment Assignment</a:t>
                      </a:r>
                      <a:endParaRPr lang="en-MY" sz="12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MY" sz="12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No</a:t>
                      </a:r>
                      <a:endParaRPr lang="en-MY" sz="12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Yes</a:t>
                      </a:r>
                      <a:endParaRPr lang="en-MY" sz="12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31545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MY" sz="12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Integrated Role &amp; Event Management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MY" sz="12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MY" sz="12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No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MY" sz="12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Yes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234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Cost</a:t>
                      </a:r>
                      <a:endParaRPr lang="en-MY" sz="12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Subscription-based</a:t>
                      </a:r>
                      <a:endParaRPr lang="en-MY" sz="120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Subscription-based</a:t>
                      </a:r>
                      <a:endParaRPr lang="en-MY" sz="12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None/>
                      </a:pPr>
                      <a:r>
                        <a:rPr lang="en-US" sz="120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Free</a:t>
                      </a:r>
                      <a:endParaRPr lang="en-MY" sz="12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72381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848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6C1D35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6C3636"/>
      </a:accent6>
      <a:hlink>
        <a:srgbClr val="CC9900"/>
      </a:hlink>
      <a:folHlink>
        <a:srgbClr val="96A9A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8139</TotalTime>
  <Words>1061</Words>
  <Application>Microsoft Office PowerPoint</Application>
  <PresentationFormat>Widescreen</PresentationFormat>
  <Paragraphs>223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Arial</vt:lpstr>
      <vt:lpstr>Calibri</vt:lpstr>
      <vt:lpstr>Lato</vt:lpstr>
      <vt:lpstr>Montserrat Semi</vt:lpstr>
      <vt:lpstr>Open Sans</vt:lpstr>
      <vt:lpstr>Roboto Condensed Light</vt:lpstr>
      <vt:lpstr>Source Sans Pro Light</vt:lpstr>
      <vt:lpstr>Office Theme</vt:lpstr>
      <vt:lpstr>PowerPoint Presentation</vt:lpstr>
      <vt:lpstr>Overview</vt:lpstr>
      <vt:lpstr>PowerPoint Presentation</vt:lpstr>
      <vt:lpstr>Problem Statement</vt:lpstr>
      <vt:lpstr>Project Aim</vt:lpstr>
      <vt:lpstr>PowerPoint Presentation</vt:lpstr>
      <vt:lpstr>Project Scope</vt:lpstr>
      <vt:lpstr>PowerPoint Presentation</vt:lpstr>
      <vt:lpstr>Current System Analysis</vt:lpstr>
      <vt:lpstr>Technology Used For Development</vt:lpstr>
      <vt:lpstr>PowerPoint Presentation</vt:lpstr>
      <vt:lpstr>Hybrid Agile-Waterfall Methodology</vt:lpstr>
      <vt:lpstr>Hybrid Agile-Waterfall Methodology</vt:lpstr>
      <vt:lpstr>Software Requirement</vt:lpstr>
      <vt:lpstr>Hardware Requirement (Computer/Laptop)</vt:lpstr>
      <vt:lpstr>Hardware Requirement (Computer/Laptop)</vt:lpstr>
      <vt:lpstr>PowerPoint Presentation</vt:lpstr>
      <vt:lpstr>Use Case Diagram of IFoto</vt:lpstr>
      <vt:lpstr>System Architecture of IFoto</vt:lpstr>
      <vt:lpstr>System Architecture of IFoto</vt:lpstr>
      <vt:lpstr>System Architecture of IFoto</vt:lpstr>
      <vt:lpstr>System Architecture of IFoto</vt:lpstr>
      <vt:lpstr>System Architecture of IFoto</vt:lpstr>
      <vt:lpstr>System Architecture of IFoto</vt:lpstr>
      <vt:lpstr>User Interface of IFoto</vt:lpstr>
      <vt:lpstr>User Interface of IFoto</vt:lpstr>
      <vt:lpstr>User Interface of IFoto</vt:lpstr>
      <vt:lpstr>User Interface of IFoto</vt:lpstr>
      <vt:lpstr>User Interface of IFoto</vt:lpstr>
      <vt:lpstr>User Interface of IFoto</vt:lpstr>
      <vt:lpstr>User Interface of IFoto</vt:lpstr>
      <vt:lpstr>User Interface of IFoto</vt:lpstr>
      <vt:lpstr>User Interface of IFoto</vt:lpstr>
      <vt:lpstr>PowerPoint Presentation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NUR AMALINA BINTI HAMIDI</dc:creator>
  <cp:lastModifiedBy>Lio Kock Hock</cp:lastModifiedBy>
  <cp:revision>60</cp:revision>
  <dcterms:created xsi:type="dcterms:W3CDTF">2023-12-31T03:09:43Z</dcterms:created>
  <dcterms:modified xsi:type="dcterms:W3CDTF">2025-07-01T02:52:44Z</dcterms:modified>
</cp:coreProperties>
</file>